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19"/>
  </p:notesMasterIdLst>
  <p:sldIdLst>
    <p:sldId id="257" r:id="rId5"/>
    <p:sldId id="261" r:id="rId6"/>
    <p:sldId id="311" r:id="rId7"/>
    <p:sldId id="317" r:id="rId8"/>
    <p:sldId id="313" r:id="rId9"/>
    <p:sldId id="284" r:id="rId10"/>
    <p:sldId id="316" r:id="rId11"/>
    <p:sldId id="271" r:id="rId12"/>
    <p:sldId id="302" r:id="rId13"/>
    <p:sldId id="314" r:id="rId14"/>
    <p:sldId id="315" r:id="rId15"/>
    <p:sldId id="298" r:id="rId16"/>
    <p:sldId id="300" r:id="rId17"/>
    <p:sldId id="310" r:id="rId18"/>
  </p:sldIdLst>
  <p:sldSz cx="12192000" cy="6858000"/>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CC"/>
    <a:srgbClr val="3366CC"/>
    <a:srgbClr val="996600"/>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AFFA21-4F2B-4322-B352-D24C0BE39617}" v="117" dt="2020-04-22T14:17:08.6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996" y="6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nes, Kathleen D" userId="14814344-d6e3-4c0c-bb96-3794fd8d390e" providerId="ADAL" clId="{28AFFA21-4F2B-4322-B352-D24C0BE39617}"/>
    <pc:docChg chg="undo custSel modSld">
      <pc:chgData name="Carnes, Kathleen D" userId="14814344-d6e3-4c0c-bb96-3794fd8d390e" providerId="ADAL" clId="{28AFFA21-4F2B-4322-B352-D24C0BE39617}" dt="2020-04-22T14:17:08.636" v="1689" actId="20577"/>
      <pc:docMkLst>
        <pc:docMk/>
      </pc:docMkLst>
      <pc:sldChg chg="modSp setBg modNotesTx">
        <pc:chgData name="Carnes, Kathleen D" userId="14814344-d6e3-4c0c-bb96-3794fd8d390e" providerId="ADAL" clId="{28AFFA21-4F2B-4322-B352-D24C0BE39617}" dt="2020-04-21T12:58:16.995" v="1608"/>
        <pc:sldMkLst>
          <pc:docMk/>
          <pc:sldMk cId="0" sldId="257"/>
        </pc:sldMkLst>
        <pc:spChg chg="mod">
          <ac:chgData name="Carnes, Kathleen D" userId="14814344-d6e3-4c0c-bb96-3794fd8d390e" providerId="ADAL" clId="{28AFFA21-4F2B-4322-B352-D24C0BE39617}" dt="2020-04-19T19:09:05.726" v="0" actId="14100"/>
          <ac:spMkLst>
            <pc:docMk/>
            <pc:sldMk cId="0" sldId="257"/>
            <ac:spMk id="5" creationId="{80B2E0DF-E830-4A73-ABB8-A9077B5576FF}"/>
          </ac:spMkLst>
        </pc:spChg>
      </pc:sldChg>
      <pc:sldChg chg="addSp delSp modSp modTransition setBg modNotesTx">
        <pc:chgData name="Carnes, Kathleen D" userId="14814344-d6e3-4c0c-bb96-3794fd8d390e" providerId="ADAL" clId="{28AFFA21-4F2B-4322-B352-D24C0BE39617}" dt="2020-04-21T13:15:22.651" v="1635"/>
        <pc:sldMkLst>
          <pc:docMk/>
          <pc:sldMk cId="0" sldId="261"/>
        </pc:sldMkLst>
        <pc:spChg chg="mod">
          <ac:chgData name="Carnes, Kathleen D" userId="14814344-d6e3-4c0c-bb96-3794fd8d390e" providerId="ADAL" clId="{28AFFA21-4F2B-4322-B352-D24C0BE39617}" dt="2020-04-20T11:17:26.638" v="1437" actId="1076"/>
          <ac:spMkLst>
            <pc:docMk/>
            <pc:sldMk cId="0" sldId="261"/>
            <ac:spMk id="2" creationId="{00000000-0000-0000-0000-000000000000}"/>
          </ac:spMkLst>
        </pc:spChg>
        <pc:spChg chg="add mod">
          <ac:chgData name="Carnes, Kathleen D" userId="14814344-d6e3-4c0c-bb96-3794fd8d390e" providerId="ADAL" clId="{28AFFA21-4F2B-4322-B352-D24C0BE39617}" dt="2020-04-21T12:24:10.383" v="1460" actId="1076"/>
          <ac:spMkLst>
            <pc:docMk/>
            <pc:sldMk cId="0" sldId="261"/>
            <ac:spMk id="3" creationId="{96790A62-D0B4-4D14-AD60-462FFB13AABB}"/>
          </ac:spMkLst>
        </pc:spChg>
        <pc:spChg chg="del mod">
          <ac:chgData name="Carnes, Kathleen D" userId="14814344-d6e3-4c0c-bb96-3794fd8d390e" providerId="ADAL" clId="{28AFFA21-4F2B-4322-B352-D24C0BE39617}" dt="2020-04-20T11:17:35.691" v="1441"/>
          <ac:spMkLst>
            <pc:docMk/>
            <pc:sldMk cId="0" sldId="261"/>
            <ac:spMk id="11267" creationId="{00000000-0000-0000-0000-000000000000}"/>
          </ac:spMkLst>
        </pc:spChg>
        <pc:picChg chg="mod">
          <ac:chgData name="Carnes, Kathleen D" userId="14814344-d6e3-4c0c-bb96-3794fd8d390e" providerId="ADAL" clId="{28AFFA21-4F2B-4322-B352-D24C0BE39617}" dt="2020-04-20T11:17:49.303" v="1442" actId="14100"/>
          <ac:picMkLst>
            <pc:docMk/>
            <pc:sldMk cId="0" sldId="261"/>
            <ac:picMk id="6" creationId="{FFD7078B-D5FA-4716-9C91-BE4C90050BC4}"/>
          </ac:picMkLst>
        </pc:picChg>
      </pc:sldChg>
      <pc:sldChg chg="modSp setBg modNotesTx">
        <pc:chgData name="Carnes, Kathleen D" userId="14814344-d6e3-4c0c-bb96-3794fd8d390e" providerId="ADAL" clId="{28AFFA21-4F2B-4322-B352-D24C0BE39617}" dt="2020-04-21T12:54:59.983" v="1605"/>
        <pc:sldMkLst>
          <pc:docMk/>
          <pc:sldMk cId="2370691039" sldId="271"/>
        </pc:sldMkLst>
        <pc:spChg chg="mod">
          <ac:chgData name="Carnes, Kathleen D" userId="14814344-d6e3-4c0c-bb96-3794fd8d390e" providerId="ADAL" clId="{28AFFA21-4F2B-4322-B352-D24C0BE39617}" dt="2020-04-21T12:41:25.864" v="1558" actId="122"/>
          <ac:spMkLst>
            <pc:docMk/>
            <pc:sldMk cId="2370691039" sldId="271"/>
            <ac:spMk id="2" creationId="{615A1D98-FBB1-47F6-B21E-2F3EEFC5DA1A}"/>
          </ac:spMkLst>
        </pc:spChg>
        <pc:spChg chg="mod">
          <ac:chgData name="Carnes, Kathleen D" userId="14814344-d6e3-4c0c-bb96-3794fd8d390e" providerId="ADAL" clId="{28AFFA21-4F2B-4322-B352-D24C0BE39617}" dt="2020-04-21T12:42:08.750" v="1561" actId="255"/>
          <ac:spMkLst>
            <pc:docMk/>
            <pc:sldMk cId="2370691039" sldId="271"/>
            <ac:spMk id="4" creationId="{96DB066A-3232-4C0A-B554-6F8B836EAEB5}"/>
          </ac:spMkLst>
        </pc:spChg>
      </pc:sldChg>
      <pc:sldChg chg="addSp delSp modSp setBg modNotes modNotesTx">
        <pc:chgData name="Carnes, Kathleen D" userId="14814344-d6e3-4c0c-bb96-3794fd8d390e" providerId="ADAL" clId="{28AFFA21-4F2B-4322-B352-D24C0BE39617}" dt="2020-04-21T12:54:59.983" v="1605"/>
        <pc:sldMkLst>
          <pc:docMk/>
          <pc:sldMk cId="0" sldId="284"/>
        </pc:sldMkLst>
        <pc:spChg chg="mod">
          <ac:chgData name="Carnes, Kathleen D" userId="14814344-d6e3-4c0c-bb96-3794fd8d390e" providerId="ADAL" clId="{28AFFA21-4F2B-4322-B352-D24C0BE39617}" dt="2020-04-21T12:40:23.399" v="1551" actId="20577"/>
          <ac:spMkLst>
            <pc:docMk/>
            <pc:sldMk cId="0" sldId="284"/>
            <ac:spMk id="3" creationId="{00234409-255F-47E3-8D4F-5D1D096F9246}"/>
          </ac:spMkLst>
        </pc:spChg>
        <pc:spChg chg="mod">
          <ac:chgData name="Carnes, Kathleen D" userId="14814344-d6e3-4c0c-bb96-3794fd8d390e" providerId="ADAL" clId="{28AFFA21-4F2B-4322-B352-D24C0BE39617}" dt="2020-04-19T19:19:04.291" v="527" actId="1076"/>
          <ac:spMkLst>
            <pc:docMk/>
            <pc:sldMk cId="0" sldId="284"/>
            <ac:spMk id="4" creationId="{DD1EB678-CBD2-443C-964E-8B0D1938B905}"/>
          </ac:spMkLst>
        </pc:spChg>
        <pc:spChg chg="mod">
          <ac:chgData name="Carnes, Kathleen D" userId="14814344-d6e3-4c0c-bb96-3794fd8d390e" providerId="ADAL" clId="{28AFFA21-4F2B-4322-B352-D24C0BE39617}" dt="2020-04-19T19:19:04.291" v="527" actId="1076"/>
          <ac:spMkLst>
            <pc:docMk/>
            <pc:sldMk cId="0" sldId="284"/>
            <ac:spMk id="5" creationId="{D3AAB270-AE93-443A-8815-7F1D3179ECC8}"/>
          </ac:spMkLst>
        </pc:spChg>
        <pc:spChg chg="mod">
          <ac:chgData name="Carnes, Kathleen D" userId="14814344-d6e3-4c0c-bb96-3794fd8d390e" providerId="ADAL" clId="{28AFFA21-4F2B-4322-B352-D24C0BE39617}" dt="2020-04-19T19:19:04.291" v="527" actId="1076"/>
          <ac:spMkLst>
            <pc:docMk/>
            <pc:sldMk cId="0" sldId="284"/>
            <ac:spMk id="6" creationId="{206E6734-BA17-41CF-90B8-27564EDCDB9C}"/>
          </ac:spMkLst>
        </pc:spChg>
        <pc:spChg chg="mod">
          <ac:chgData name="Carnes, Kathleen D" userId="14814344-d6e3-4c0c-bb96-3794fd8d390e" providerId="ADAL" clId="{28AFFA21-4F2B-4322-B352-D24C0BE39617}" dt="2020-04-19T19:19:04.291" v="527" actId="1076"/>
          <ac:spMkLst>
            <pc:docMk/>
            <pc:sldMk cId="0" sldId="284"/>
            <ac:spMk id="7" creationId="{90426D29-B5EB-4FB5-BE72-8A5E6FE4B1C7}"/>
          </ac:spMkLst>
        </pc:spChg>
        <pc:spChg chg="mod">
          <ac:chgData name="Carnes, Kathleen D" userId="14814344-d6e3-4c0c-bb96-3794fd8d390e" providerId="ADAL" clId="{28AFFA21-4F2B-4322-B352-D24C0BE39617}" dt="2020-04-19T19:19:04.291" v="527" actId="1076"/>
          <ac:spMkLst>
            <pc:docMk/>
            <pc:sldMk cId="0" sldId="284"/>
            <ac:spMk id="10" creationId="{083EBA6A-8200-4858-B630-098AA38441A7}"/>
          </ac:spMkLst>
        </pc:spChg>
        <pc:spChg chg="mod">
          <ac:chgData name="Carnes, Kathleen D" userId="14814344-d6e3-4c0c-bb96-3794fd8d390e" providerId="ADAL" clId="{28AFFA21-4F2B-4322-B352-D24C0BE39617}" dt="2020-04-19T19:19:04.291" v="527" actId="1076"/>
          <ac:spMkLst>
            <pc:docMk/>
            <pc:sldMk cId="0" sldId="284"/>
            <ac:spMk id="11" creationId="{A255E7D1-5910-48F2-AEAB-4330B8E610D5}"/>
          </ac:spMkLst>
        </pc:spChg>
        <pc:picChg chg="add del mod">
          <ac:chgData name="Carnes, Kathleen D" userId="14814344-d6e3-4c0c-bb96-3794fd8d390e" providerId="ADAL" clId="{28AFFA21-4F2B-4322-B352-D24C0BE39617}" dt="2020-04-20T09:55:04.451" v="1392"/>
          <ac:picMkLst>
            <pc:docMk/>
            <pc:sldMk cId="0" sldId="284"/>
            <ac:picMk id="2" creationId="{C2862EDA-1346-493F-9AD3-3067BBB0C314}"/>
          </ac:picMkLst>
        </pc:picChg>
        <pc:picChg chg="add del mod">
          <ac:chgData name="Carnes, Kathleen D" userId="14814344-d6e3-4c0c-bb96-3794fd8d390e" providerId="ADAL" clId="{28AFFA21-4F2B-4322-B352-D24C0BE39617}" dt="2020-04-20T09:58:04.325" v="1393"/>
          <ac:picMkLst>
            <pc:docMk/>
            <pc:sldMk cId="0" sldId="284"/>
            <ac:picMk id="8" creationId="{E3DE8585-2A40-4406-BA23-FF5CF4DED545}"/>
          </ac:picMkLst>
        </pc:picChg>
        <pc:picChg chg="add del mod">
          <ac:chgData name="Carnes, Kathleen D" userId="14814344-d6e3-4c0c-bb96-3794fd8d390e" providerId="ADAL" clId="{28AFFA21-4F2B-4322-B352-D24C0BE39617}" dt="2020-04-20T10:04:48.613" v="1394"/>
          <ac:picMkLst>
            <pc:docMk/>
            <pc:sldMk cId="0" sldId="284"/>
            <ac:picMk id="9" creationId="{71AFE950-DC64-4344-AB46-040F1EEB1D37}"/>
          </ac:picMkLst>
        </pc:picChg>
        <pc:picChg chg="add del mod">
          <ac:chgData name="Carnes, Kathleen D" userId="14814344-d6e3-4c0c-bb96-3794fd8d390e" providerId="ADAL" clId="{28AFFA21-4F2B-4322-B352-D24C0BE39617}" dt="2020-04-20T10:05:52.248" v="1395"/>
          <ac:picMkLst>
            <pc:docMk/>
            <pc:sldMk cId="0" sldId="284"/>
            <ac:picMk id="12" creationId="{747566AB-7FFD-4D07-9944-C76013007FA6}"/>
          </ac:picMkLst>
        </pc:picChg>
        <pc:picChg chg="add del mod">
          <ac:chgData name="Carnes, Kathleen D" userId="14814344-d6e3-4c0c-bb96-3794fd8d390e" providerId="ADAL" clId="{28AFFA21-4F2B-4322-B352-D24C0BE39617}" dt="2020-04-20T10:06:42.624" v="1396"/>
          <ac:picMkLst>
            <pc:docMk/>
            <pc:sldMk cId="0" sldId="284"/>
            <ac:picMk id="13" creationId="{C60BECEB-AF16-4E7F-B990-EEE5430F5E33}"/>
          </ac:picMkLst>
        </pc:picChg>
        <pc:picChg chg="del">
          <ac:chgData name="Carnes, Kathleen D" userId="14814344-d6e3-4c0c-bb96-3794fd8d390e" providerId="ADAL" clId="{28AFFA21-4F2B-4322-B352-D24C0BE39617}" dt="2020-04-20T09:52:19.705" v="1391"/>
          <ac:picMkLst>
            <pc:docMk/>
            <pc:sldMk cId="0" sldId="284"/>
            <ac:picMk id="14" creationId="{AD27849C-0A49-4852-975D-272F1ECE46BF}"/>
          </ac:picMkLst>
        </pc:picChg>
        <pc:picChg chg="add del mod">
          <ac:chgData name="Carnes, Kathleen D" userId="14814344-d6e3-4c0c-bb96-3794fd8d390e" providerId="ADAL" clId="{28AFFA21-4F2B-4322-B352-D24C0BE39617}" dt="2020-04-20T10:09:29.616" v="1397"/>
          <ac:picMkLst>
            <pc:docMk/>
            <pc:sldMk cId="0" sldId="284"/>
            <ac:picMk id="15" creationId="{44A676B7-B353-4882-96C7-020A47ECD109}"/>
          </ac:picMkLst>
        </pc:picChg>
        <pc:picChg chg="add del mod">
          <ac:chgData name="Carnes, Kathleen D" userId="14814344-d6e3-4c0c-bb96-3794fd8d390e" providerId="ADAL" clId="{28AFFA21-4F2B-4322-B352-D24C0BE39617}" dt="2020-04-20T10:13:30.475" v="1398"/>
          <ac:picMkLst>
            <pc:docMk/>
            <pc:sldMk cId="0" sldId="284"/>
            <ac:picMk id="16" creationId="{C3E789E3-B25C-4936-BCB5-99A68D29C4D2}"/>
          </ac:picMkLst>
        </pc:picChg>
        <pc:picChg chg="add mod">
          <ac:chgData name="Carnes, Kathleen D" userId="14814344-d6e3-4c0c-bb96-3794fd8d390e" providerId="ADAL" clId="{28AFFA21-4F2B-4322-B352-D24C0BE39617}" dt="2020-04-20T11:08:53.626" v="1415" actId="962"/>
          <ac:picMkLst>
            <pc:docMk/>
            <pc:sldMk cId="0" sldId="284"/>
            <ac:picMk id="17" creationId="{94CDF5A9-D3EA-497B-9DFF-276C8BF341AA}"/>
          </ac:picMkLst>
        </pc:picChg>
      </pc:sldChg>
      <pc:sldChg chg="addSp delSp modSp setBg modNotes modNotesTx">
        <pc:chgData name="Carnes, Kathleen D" userId="14814344-d6e3-4c0c-bb96-3794fd8d390e" providerId="ADAL" clId="{28AFFA21-4F2B-4322-B352-D24C0BE39617}" dt="2020-04-21T20:05:12.834" v="1677" actId="20577"/>
        <pc:sldMkLst>
          <pc:docMk/>
          <pc:sldMk cId="0" sldId="298"/>
        </pc:sldMkLst>
        <pc:spChg chg="mod">
          <ac:chgData name="Carnes, Kathleen D" userId="14814344-d6e3-4c0c-bb96-3794fd8d390e" providerId="ADAL" clId="{28AFFA21-4F2B-4322-B352-D24C0BE39617}" dt="2020-04-21T12:43:51.496" v="1573" actId="20577"/>
          <ac:spMkLst>
            <pc:docMk/>
            <pc:sldMk cId="0" sldId="298"/>
            <ac:spMk id="3" creationId="{521F663B-E8A5-4E8E-8015-676FE049CC4E}"/>
          </ac:spMkLst>
        </pc:spChg>
        <pc:picChg chg="add del mod">
          <ac:chgData name="Carnes, Kathleen D" userId="14814344-d6e3-4c0c-bb96-3794fd8d390e" providerId="ADAL" clId="{28AFFA21-4F2B-4322-B352-D24C0BE39617}" dt="2020-04-21T13:40:36.778" v="1638"/>
          <ac:picMkLst>
            <pc:docMk/>
            <pc:sldMk cId="0" sldId="298"/>
            <ac:picMk id="4" creationId="{83F01E1C-55B3-45BC-A546-4DF2F8316F95}"/>
          </ac:picMkLst>
        </pc:picChg>
        <pc:picChg chg="add del mod">
          <ac:chgData name="Carnes, Kathleen D" userId="14814344-d6e3-4c0c-bb96-3794fd8d390e" providerId="ADAL" clId="{28AFFA21-4F2B-4322-B352-D24C0BE39617}" dt="2020-04-20T10:28:38.224" v="1400"/>
          <ac:picMkLst>
            <pc:docMk/>
            <pc:sldMk cId="0" sldId="298"/>
            <ac:picMk id="4" creationId="{96409A10-9D1E-4F8C-B5F0-130D0BEA9D46}"/>
          </ac:picMkLst>
        </pc:picChg>
        <pc:picChg chg="add del mod">
          <ac:chgData name="Carnes, Kathleen D" userId="14814344-d6e3-4c0c-bb96-3794fd8d390e" providerId="ADAL" clId="{28AFFA21-4F2B-4322-B352-D24C0BE39617}" dt="2020-04-21T13:43:22.367" v="1639"/>
          <ac:picMkLst>
            <pc:docMk/>
            <pc:sldMk cId="0" sldId="298"/>
            <ac:picMk id="5" creationId="{6D74F139-9211-494E-96F0-7A892B10B150}"/>
          </ac:picMkLst>
        </pc:picChg>
        <pc:picChg chg="add del mod">
          <ac:chgData name="Carnes, Kathleen D" userId="14814344-d6e3-4c0c-bb96-3794fd8d390e" providerId="ADAL" clId="{28AFFA21-4F2B-4322-B352-D24C0BE39617}" dt="2020-04-20T10:33:05.865" v="1401"/>
          <ac:picMkLst>
            <pc:docMk/>
            <pc:sldMk cId="0" sldId="298"/>
            <ac:picMk id="5" creationId="{EA2E9249-3E4C-4000-969E-7E0CC36397AE}"/>
          </ac:picMkLst>
        </pc:picChg>
        <pc:picChg chg="del mod">
          <ac:chgData name="Carnes, Kathleen D" userId="14814344-d6e3-4c0c-bb96-3794fd8d390e" providerId="ADAL" clId="{28AFFA21-4F2B-4322-B352-D24C0BE39617}" dt="2020-04-20T10:25:16.849" v="1399"/>
          <ac:picMkLst>
            <pc:docMk/>
            <pc:sldMk cId="0" sldId="298"/>
            <ac:picMk id="7" creationId="{9824C8A8-6812-459B-B8F7-DDAF19D68E0C}"/>
          </ac:picMkLst>
        </pc:picChg>
        <pc:picChg chg="add del mod">
          <ac:chgData name="Carnes, Kathleen D" userId="14814344-d6e3-4c0c-bb96-3794fd8d390e" providerId="ADAL" clId="{28AFFA21-4F2B-4322-B352-D24C0BE39617}" dt="2020-04-21T13:47:01.230" v="1640"/>
          <ac:picMkLst>
            <pc:docMk/>
            <pc:sldMk cId="0" sldId="298"/>
            <ac:picMk id="7" creationId="{C1E52B6B-7D63-423E-BC85-C8644FB41677}"/>
          </ac:picMkLst>
        </pc:picChg>
        <pc:picChg chg="add mod">
          <ac:chgData name="Carnes, Kathleen D" userId="14814344-d6e3-4c0c-bb96-3794fd8d390e" providerId="ADAL" clId="{28AFFA21-4F2B-4322-B352-D24C0BE39617}" dt="2020-04-21T13:58:16.719" v="1675" actId="962"/>
          <ac:picMkLst>
            <pc:docMk/>
            <pc:sldMk cId="0" sldId="298"/>
            <ac:picMk id="8" creationId="{2E96C27B-2C3C-4930-A6F9-80055D3AF95B}"/>
          </ac:picMkLst>
        </pc:picChg>
        <pc:picChg chg="add del mod">
          <ac:chgData name="Carnes, Kathleen D" userId="14814344-d6e3-4c0c-bb96-3794fd8d390e" providerId="ADAL" clId="{28AFFA21-4F2B-4322-B352-D24C0BE39617}" dt="2020-04-20T10:37:50.052" v="1402"/>
          <ac:picMkLst>
            <pc:docMk/>
            <pc:sldMk cId="0" sldId="298"/>
            <ac:picMk id="8" creationId="{E4EB9B05-CAA5-4F55-A0BD-1E403017B7E8}"/>
          </ac:picMkLst>
        </pc:picChg>
        <pc:picChg chg="add del mod">
          <ac:chgData name="Carnes, Kathleen D" userId="14814344-d6e3-4c0c-bb96-3794fd8d390e" providerId="ADAL" clId="{28AFFA21-4F2B-4322-B352-D24C0BE39617}" dt="2020-04-20T10:38:28.847" v="1403"/>
          <ac:picMkLst>
            <pc:docMk/>
            <pc:sldMk cId="0" sldId="298"/>
            <ac:picMk id="9" creationId="{E992E8BE-F894-4FBE-9F43-8AC05C70A4A9}"/>
          </ac:picMkLst>
        </pc:picChg>
        <pc:picChg chg="add del mod">
          <ac:chgData name="Carnes, Kathleen D" userId="14814344-d6e3-4c0c-bb96-3794fd8d390e" providerId="ADAL" clId="{28AFFA21-4F2B-4322-B352-D24C0BE39617}" dt="2020-04-20T10:42:01.242" v="1404"/>
          <ac:picMkLst>
            <pc:docMk/>
            <pc:sldMk cId="0" sldId="298"/>
            <ac:picMk id="10" creationId="{5ADCEF9D-F68B-4F52-916C-CEED574728A2}"/>
          </ac:picMkLst>
        </pc:picChg>
        <pc:picChg chg="add del mod">
          <ac:chgData name="Carnes, Kathleen D" userId="14814344-d6e3-4c0c-bb96-3794fd8d390e" providerId="ADAL" clId="{28AFFA21-4F2B-4322-B352-D24C0BE39617}" dt="2020-04-21T13:37:01.907" v="1637"/>
          <ac:picMkLst>
            <pc:docMk/>
            <pc:sldMk cId="0" sldId="298"/>
            <ac:picMk id="11" creationId="{8688D5D3-2E48-4772-BDF9-5EC51ABBBDCA}"/>
          </ac:picMkLst>
        </pc:picChg>
      </pc:sldChg>
      <pc:sldChg chg="modSp setBg modNotesTx">
        <pc:chgData name="Carnes, Kathleen D" userId="14814344-d6e3-4c0c-bb96-3794fd8d390e" providerId="ADAL" clId="{28AFFA21-4F2B-4322-B352-D24C0BE39617}" dt="2020-04-22T14:17:08.636" v="1689" actId="20577"/>
        <pc:sldMkLst>
          <pc:docMk/>
          <pc:sldMk cId="0" sldId="300"/>
        </pc:sldMkLst>
        <pc:spChg chg="mod">
          <ac:chgData name="Carnes, Kathleen D" userId="14814344-d6e3-4c0c-bb96-3794fd8d390e" providerId="ADAL" clId="{28AFFA21-4F2B-4322-B352-D24C0BE39617}" dt="2020-04-22T14:17:08.636" v="1689" actId="20577"/>
          <ac:spMkLst>
            <pc:docMk/>
            <pc:sldMk cId="0" sldId="300"/>
            <ac:spMk id="21506" creationId="{00000000-0000-0000-0000-000000000000}"/>
          </ac:spMkLst>
        </pc:spChg>
        <pc:spChg chg="mod">
          <ac:chgData name="Carnes, Kathleen D" userId="14814344-d6e3-4c0c-bb96-3794fd8d390e" providerId="ADAL" clId="{28AFFA21-4F2B-4322-B352-D24C0BE39617}" dt="2020-04-20T11:19:01.569" v="1444" actId="14100"/>
          <ac:spMkLst>
            <pc:docMk/>
            <pc:sldMk cId="0" sldId="300"/>
            <ac:spMk id="21507" creationId="{00000000-0000-0000-0000-000000000000}"/>
          </ac:spMkLst>
        </pc:spChg>
      </pc:sldChg>
      <pc:sldChg chg="addSp delSp modSp modTransition setBg modAnim modNotesTx">
        <pc:chgData name="Carnes, Kathleen D" userId="14814344-d6e3-4c0c-bb96-3794fd8d390e" providerId="ADAL" clId="{28AFFA21-4F2B-4322-B352-D24C0BE39617}" dt="2020-04-21T13:58:08.365" v="1673" actId="962"/>
        <pc:sldMkLst>
          <pc:docMk/>
          <pc:sldMk cId="619362827" sldId="302"/>
        </pc:sldMkLst>
        <pc:picChg chg="add del mod">
          <ac:chgData name="Carnes, Kathleen D" userId="14814344-d6e3-4c0c-bb96-3794fd8d390e" providerId="ADAL" clId="{28AFFA21-4F2B-4322-B352-D24C0BE39617}" dt="2020-04-21T12:48:08.589" v="1596"/>
          <ac:picMkLst>
            <pc:docMk/>
            <pc:sldMk cId="619362827" sldId="302"/>
            <ac:picMk id="2" creationId="{75CDACAD-849D-4790-9EA4-8D091C276FF0}"/>
          </ac:picMkLst>
        </pc:picChg>
        <pc:picChg chg="add del mod">
          <ac:chgData name="Carnes, Kathleen D" userId="14814344-d6e3-4c0c-bb96-3794fd8d390e" providerId="ADAL" clId="{28AFFA21-4F2B-4322-B352-D24C0BE39617}" dt="2020-04-21T13:27:06.464" v="1636"/>
          <ac:picMkLst>
            <pc:docMk/>
            <pc:sldMk cId="619362827" sldId="302"/>
            <ac:picMk id="3" creationId="{F7800B6C-0227-4A54-ACD9-DAE44CBD971A}"/>
          </ac:picMkLst>
        </pc:picChg>
        <pc:picChg chg="add mod">
          <ac:chgData name="Carnes, Kathleen D" userId="14814344-d6e3-4c0c-bb96-3794fd8d390e" providerId="ADAL" clId="{28AFFA21-4F2B-4322-B352-D24C0BE39617}" dt="2020-04-21T12:50:01.262" v="1598"/>
          <ac:picMkLst>
            <pc:docMk/>
            <pc:sldMk cId="619362827" sldId="302"/>
            <ac:picMk id="4" creationId="{2427AFBE-A7D9-4332-A0A6-5CC67F4148B4}"/>
          </ac:picMkLst>
        </pc:picChg>
        <pc:picChg chg="add mod">
          <ac:chgData name="Carnes, Kathleen D" userId="14814344-d6e3-4c0c-bb96-3794fd8d390e" providerId="ADAL" clId="{28AFFA21-4F2B-4322-B352-D24C0BE39617}" dt="2020-04-21T13:58:08.365" v="1673" actId="962"/>
          <ac:picMkLst>
            <pc:docMk/>
            <pc:sldMk cId="619362827" sldId="302"/>
            <ac:picMk id="7" creationId="{7E5F48C4-5ACD-4B2E-84AC-9F6E4CFDDB15}"/>
          </ac:picMkLst>
        </pc:picChg>
        <pc:picChg chg="del">
          <ac:chgData name="Carnes, Kathleen D" userId="14814344-d6e3-4c0c-bb96-3794fd8d390e" providerId="ADAL" clId="{28AFFA21-4F2B-4322-B352-D24C0BE39617}" dt="2020-04-21T12:47:38.189" v="1595"/>
          <ac:picMkLst>
            <pc:docMk/>
            <pc:sldMk cId="619362827" sldId="302"/>
            <ac:picMk id="16" creationId="{1D9C8A2A-AD16-484C-9F4E-EF3D3E2CAEFB}"/>
          </ac:picMkLst>
        </pc:picChg>
      </pc:sldChg>
      <pc:sldChg chg="modSp setBg modNotes modNotesTx">
        <pc:chgData name="Carnes, Kathleen D" userId="14814344-d6e3-4c0c-bb96-3794fd8d390e" providerId="ADAL" clId="{28AFFA21-4F2B-4322-B352-D24C0BE39617}" dt="2020-04-21T12:54:59.983" v="1605"/>
        <pc:sldMkLst>
          <pc:docMk/>
          <pc:sldMk cId="2610822277" sldId="310"/>
        </pc:sldMkLst>
        <pc:spChg chg="mod">
          <ac:chgData name="Carnes, Kathleen D" userId="14814344-d6e3-4c0c-bb96-3794fd8d390e" providerId="ADAL" clId="{28AFFA21-4F2B-4322-B352-D24C0BE39617}" dt="2020-04-21T12:45:34.721" v="1594" actId="20577"/>
          <ac:spMkLst>
            <pc:docMk/>
            <pc:sldMk cId="2610822277" sldId="310"/>
            <ac:spMk id="2" creationId="{81DB20E5-A353-4D05-9950-4EE4B70D2F0C}"/>
          </ac:spMkLst>
        </pc:spChg>
        <pc:spChg chg="mod">
          <ac:chgData name="Carnes, Kathleen D" userId="14814344-d6e3-4c0c-bb96-3794fd8d390e" providerId="ADAL" clId="{28AFFA21-4F2B-4322-B352-D24C0BE39617}" dt="2020-04-19T19:32:31.991" v="1187" actId="20577"/>
          <ac:spMkLst>
            <pc:docMk/>
            <pc:sldMk cId="2610822277" sldId="310"/>
            <ac:spMk id="3" creationId="{329D5ACE-55DC-4F99-8FF9-9C5A2A1EA176}"/>
          </ac:spMkLst>
        </pc:spChg>
        <pc:picChg chg="mod">
          <ac:chgData name="Carnes, Kathleen D" userId="14814344-d6e3-4c0c-bb96-3794fd8d390e" providerId="ADAL" clId="{28AFFA21-4F2B-4322-B352-D24C0BE39617}" dt="2020-04-19T19:37:43.260" v="1196" actId="962"/>
          <ac:picMkLst>
            <pc:docMk/>
            <pc:sldMk cId="2610822277" sldId="310"/>
            <ac:picMk id="7" creationId="{E2B8F889-8B07-4659-897F-263E5EB31416}"/>
          </ac:picMkLst>
        </pc:picChg>
      </pc:sldChg>
      <pc:sldChg chg="addSp delSp modSp modTransition setBg modNotesTx">
        <pc:chgData name="Carnes, Kathleen D" userId="14814344-d6e3-4c0c-bb96-3794fd8d390e" providerId="ADAL" clId="{28AFFA21-4F2B-4322-B352-D24C0BE39617}" dt="2020-04-21T12:54:59.983" v="1605"/>
        <pc:sldMkLst>
          <pc:docMk/>
          <pc:sldMk cId="3133750974" sldId="311"/>
        </pc:sldMkLst>
        <pc:spChg chg="mod">
          <ac:chgData name="Carnes, Kathleen D" userId="14814344-d6e3-4c0c-bb96-3794fd8d390e" providerId="ADAL" clId="{28AFFA21-4F2B-4322-B352-D24C0BE39617}" dt="2020-04-21T12:38:24.927" v="1535" actId="20577"/>
          <ac:spMkLst>
            <pc:docMk/>
            <pc:sldMk cId="3133750974" sldId="311"/>
            <ac:spMk id="2" creationId="{0DB7F842-2B29-46DC-B073-DB411C071AB8}"/>
          </ac:spMkLst>
        </pc:spChg>
        <pc:spChg chg="mod">
          <ac:chgData name="Carnes, Kathleen D" userId="14814344-d6e3-4c0c-bb96-3794fd8d390e" providerId="ADAL" clId="{28AFFA21-4F2B-4322-B352-D24C0BE39617}" dt="2020-04-21T12:25:53.153" v="1484" actId="20577"/>
          <ac:spMkLst>
            <pc:docMk/>
            <pc:sldMk cId="3133750974" sldId="311"/>
            <ac:spMk id="3" creationId="{09F81E77-FE9C-4353-BAA0-AE09F0DD5E4F}"/>
          </ac:spMkLst>
        </pc:spChg>
        <pc:picChg chg="add del mod">
          <ac:chgData name="Carnes, Kathleen D" userId="14814344-d6e3-4c0c-bb96-3794fd8d390e" providerId="ADAL" clId="{28AFFA21-4F2B-4322-B352-D24C0BE39617}" dt="2020-04-20T09:42:48.389" v="1390"/>
          <ac:picMkLst>
            <pc:docMk/>
            <pc:sldMk cId="3133750974" sldId="311"/>
            <ac:picMk id="4" creationId="{883F749B-1B62-4D7D-90B1-1F74651A2AB7}"/>
          </ac:picMkLst>
        </pc:picChg>
        <pc:picChg chg="add del mod">
          <ac:chgData name="Carnes, Kathleen D" userId="14814344-d6e3-4c0c-bb96-3794fd8d390e" providerId="ADAL" clId="{28AFFA21-4F2B-4322-B352-D24C0BE39617}" dt="2020-04-20T11:01:41.669" v="1406"/>
          <ac:picMkLst>
            <pc:docMk/>
            <pc:sldMk cId="3133750974" sldId="311"/>
            <ac:picMk id="4" creationId="{D4405DD9-BE6A-4312-BAF1-42977E73F443}"/>
          </ac:picMkLst>
        </pc:picChg>
        <pc:picChg chg="add del mod">
          <ac:chgData name="Carnes, Kathleen D" userId="14814344-d6e3-4c0c-bb96-3794fd8d390e" providerId="ADAL" clId="{28AFFA21-4F2B-4322-B352-D24C0BE39617}" dt="2020-04-20T10:59:35.488" v="1405"/>
          <ac:picMkLst>
            <pc:docMk/>
            <pc:sldMk cId="3133750974" sldId="311"/>
            <ac:picMk id="6" creationId="{9B8BC9D6-A6AA-4623-8DE3-0969BE29DE57}"/>
          </ac:picMkLst>
        </pc:picChg>
        <pc:picChg chg="add mod">
          <ac:chgData name="Carnes, Kathleen D" userId="14814344-d6e3-4c0c-bb96-3794fd8d390e" providerId="ADAL" clId="{28AFFA21-4F2B-4322-B352-D24C0BE39617}" dt="2020-04-20T11:08:47.363" v="1413" actId="962"/>
          <ac:picMkLst>
            <pc:docMk/>
            <pc:sldMk cId="3133750974" sldId="311"/>
            <ac:picMk id="7" creationId="{E686F684-C7EA-4E02-A1EE-19620BBF1098}"/>
          </ac:picMkLst>
        </pc:picChg>
        <pc:picChg chg="del">
          <ac:chgData name="Carnes, Kathleen D" userId="14814344-d6e3-4c0c-bb96-3794fd8d390e" providerId="ADAL" clId="{28AFFA21-4F2B-4322-B352-D24C0BE39617}" dt="2020-04-20T09:37:16.865" v="1389"/>
          <ac:picMkLst>
            <pc:docMk/>
            <pc:sldMk cId="3133750974" sldId="311"/>
            <ac:picMk id="10" creationId="{B405D2E6-B911-4EFE-B4BC-58CD0D56E0B7}"/>
          </ac:picMkLst>
        </pc:picChg>
      </pc:sldChg>
      <pc:sldChg chg="modSp setBg modNotesTx">
        <pc:chgData name="Carnes, Kathleen D" userId="14814344-d6e3-4c0c-bb96-3794fd8d390e" providerId="ADAL" clId="{28AFFA21-4F2B-4322-B352-D24C0BE39617}" dt="2020-04-21T12:54:59.983" v="1605"/>
        <pc:sldMkLst>
          <pc:docMk/>
          <pc:sldMk cId="3595552777" sldId="313"/>
        </pc:sldMkLst>
        <pc:spChg chg="mod">
          <ac:chgData name="Carnes, Kathleen D" userId="14814344-d6e3-4c0c-bb96-3794fd8d390e" providerId="ADAL" clId="{28AFFA21-4F2B-4322-B352-D24C0BE39617}" dt="2020-04-21T12:39:51.330" v="1549" actId="20577"/>
          <ac:spMkLst>
            <pc:docMk/>
            <pc:sldMk cId="3595552777" sldId="313"/>
            <ac:spMk id="2" creationId="{8FAC7A4C-0769-424F-98AE-56E3D614BC01}"/>
          </ac:spMkLst>
        </pc:spChg>
      </pc:sldChg>
      <pc:sldChg chg="addSp delSp modSp setBg modNotesTx">
        <pc:chgData name="Carnes, Kathleen D" userId="14814344-d6e3-4c0c-bb96-3794fd8d390e" providerId="ADAL" clId="{28AFFA21-4F2B-4322-B352-D24C0BE39617}" dt="2020-04-21T12:54:59.983" v="1605"/>
        <pc:sldMkLst>
          <pc:docMk/>
          <pc:sldMk cId="2304460345" sldId="314"/>
        </pc:sldMkLst>
        <pc:spChg chg="mod">
          <ac:chgData name="Carnes, Kathleen D" userId="14814344-d6e3-4c0c-bb96-3794fd8d390e" providerId="ADAL" clId="{28AFFA21-4F2B-4322-B352-D24C0BE39617}" dt="2020-04-21T12:31:44.133" v="1515" actId="113"/>
          <ac:spMkLst>
            <pc:docMk/>
            <pc:sldMk cId="2304460345" sldId="314"/>
            <ac:spMk id="2" creationId="{81A62A2F-46FD-4F51-A60B-383288902AB4}"/>
          </ac:spMkLst>
        </pc:spChg>
        <pc:spChg chg="del mod">
          <ac:chgData name="Carnes, Kathleen D" userId="14814344-d6e3-4c0c-bb96-3794fd8d390e" providerId="ADAL" clId="{28AFFA21-4F2B-4322-B352-D24C0BE39617}" dt="2020-04-20T11:16:09.795" v="1424"/>
          <ac:spMkLst>
            <pc:docMk/>
            <pc:sldMk cId="2304460345" sldId="314"/>
            <ac:spMk id="3" creationId="{A3CC7014-713C-4D19-8F23-C68546909E8F}"/>
          </ac:spMkLst>
        </pc:spChg>
        <pc:spChg chg="add mod">
          <ac:chgData name="Carnes, Kathleen D" userId="14814344-d6e3-4c0c-bb96-3794fd8d390e" providerId="ADAL" clId="{28AFFA21-4F2B-4322-B352-D24C0BE39617}" dt="2020-04-21T12:32:01.503" v="1516" actId="255"/>
          <ac:spMkLst>
            <pc:docMk/>
            <pc:sldMk cId="2304460345" sldId="314"/>
            <ac:spMk id="4" creationId="{A2DC9902-52B6-41F7-9258-DA43341B15EF}"/>
          </ac:spMkLst>
        </pc:spChg>
      </pc:sldChg>
      <pc:sldChg chg="addSp delSp modSp setBg modNotesTx">
        <pc:chgData name="Carnes, Kathleen D" userId="14814344-d6e3-4c0c-bb96-3794fd8d390e" providerId="ADAL" clId="{28AFFA21-4F2B-4322-B352-D24C0BE39617}" dt="2020-04-22T12:56:22.572" v="1684" actId="962"/>
        <pc:sldMkLst>
          <pc:docMk/>
          <pc:sldMk cId="1689655709" sldId="315"/>
        </pc:sldMkLst>
        <pc:spChg chg="add mod">
          <ac:chgData name="Carnes, Kathleen D" userId="14814344-d6e3-4c0c-bb96-3794fd8d390e" providerId="ADAL" clId="{28AFFA21-4F2B-4322-B352-D24C0BE39617}" dt="2020-04-21T12:32:57.616" v="1530" actId="255"/>
          <ac:spMkLst>
            <pc:docMk/>
            <pc:sldMk cId="1689655709" sldId="315"/>
            <ac:spMk id="2" creationId="{F5B88ECE-849C-4DE0-9EC0-1719D9BC00E3}"/>
          </ac:spMkLst>
        </pc:spChg>
        <pc:spChg chg="mod">
          <ac:chgData name="Carnes, Kathleen D" userId="14814344-d6e3-4c0c-bb96-3794fd8d390e" providerId="ADAL" clId="{28AFFA21-4F2B-4322-B352-D24C0BE39617}" dt="2020-04-21T12:42:52.241" v="1562" actId="113"/>
          <ac:spMkLst>
            <pc:docMk/>
            <pc:sldMk cId="1689655709" sldId="315"/>
            <ac:spMk id="3" creationId="{10A01B2C-BE66-45A1-A1FC-3C4887461589}"/>
          </ac:spMkLst>
        </pc:spChg>
        <pc:spChg chg="del mod">
          <ac:chgData name="Carnes, Kathleen D" userId="14814344-d6e3-4c0c-bb96-3794fd8d390e" providerId="ADAL" clId="{28AFFA21-4F2B-4322-B352-D24C0BE39617}" dt="2020-04-20T11:16:40.428" v="1431"/>
          <ac:spMkLst>
            <pc:docMk/>
            <pc:sldMk cId="1689655709" sldId="315"/>
            <ac:spMk id="4" creationId="{E4A2A86B-C81A-4B34-9E83-F9FB04614B3E}"/>
          </ac:spMkLst>
        </pc:spChg>
        <pc:picChg chg="add del mod">
          <ac:chgData name="Carnes, Kathleen D" userId="14814344-d6e3-4c0c-bb96-3794fd8d390e" providerId="ADAL" clId="{28AFFA21-4F2B-4322-B352-D24C0BE39617}" dt="2020-04-22T12:51:22.096" v="1681"/>
          <ac:picMkLst>
            <pc:docMk/>
            <pc:sldMk cId="1689655709" sldId="315"/>
            <ac:picMk id="4" creationId="{587CA4A5-5B17-4AEB-B933-AE6E4E13F30E}"/>
          </ac:picMkLst>
        </pc:picChg>
        <pc:picChg chg="del">
          <ac:chgData name="Carnes, Kathleen D" userId="14814344-d6e3-4c0c-bb96-3794fd8d390e" providerId="ADAL" clId="{28AFFA21-4F2B-4322-B352-D24C0BE39617}" dt="2020-04-22T12:50:05.845" v="1679"/>
          <ac:picMkLst>
            <pc:docMk/>
            <pc:sldMk cId="1689655709" sldId="315"/>
            <ac:picMk id="6" creationId="{2C061976-34F4-4832-BED6-0D91E1AA7689}"/>
          </ac:picMkLst>
        </pc:picChg>
        <pc:picChg chg="add del mod">
          <ac:chgData name="Carnes, Kathleen D" userId="14814344-d6e3-4c0c-bb96-3794fd8d390e" providerId="ADAL" clId="{28AFFA21-4F2B-4322-B352-D24C0BE39617}" dt="2020-04-22T12:52:39.596" v="1682"/>
          <ac:picMkLst>
            <pc:docMk/>
            <pc:sldMk cId="1689655709" sldId="315"/>
            <ac:picMk id="7" creationId="{4EEAB586-A6A3-47E5-B7C3-D53D96B5D7CD}"/>
          </ac:picMkLst>
        </pc:picChg>
        <pc:picChg chg="add mod">
          <ac:chgData name="Carnes, Kathleen D" userId="14814344-d6e3-4c0c-bb96-3794fd8d390e" providerId="ADAL" clId="{28AFFA21-4F2B-4322-B352-D24C0BE39617}" dt="2020-04-22T12:56:22.572" v="1684" actId="962"/>
          <ac:picMkLst>
            <pc:docMk/>
            <pc:sldMk cId="1689655709" sldId="315"/>
            <ac:picMk id="8" creationId="{F12B93D1-498F-4C1C-8D43-988AE1433554}"/>
          </ac:picMkLst>
        </pc:picChg>
      </pc:sldChg>
      <pc:sldChg chg="modSp setBg modNotesTx">
        <pc:chgData name="Carnes, Kathleen D" userId="14814344-d6e3-4c0c-bb96-3794fd8d390e" providerId="ADAL" clId="{28AFFA21-4F2B-4322-B352-D24C0BE39617}" dt="2020-04-22T14:16:59.899" v="1686" actId="20577"/>
        <pc:sldMkLst>
          <pc:docMk/>
          <pc:sldMk cId="2745118119" sldId="316"/>
        </pc:sldMkLst>
        <pc:spChg chg="mod">
          <ac:chgData name="Carnes, Kathleen D" userId="14814344-d6e3-4c0c-bb96-3794fd8d390e" providerId="ADAL" clId="{28AFFA21-4F2B-4322-B352-D24C0BE39617}" dt="2020-04-22T14:16:59.899" v="1686" actId="20577"/>
          <ac:spMkLst>
            <pc:docMk/>
            <pc:sldMk cId="2745118119" sldId="316"/>
            <ac:spMk id="2" creationId="{ADCDF637-DA74-444D-AA12-C36378760C88}"/>
          </ac:spMkLst>
        </pc:spChg>
        <pc:spChg chg="mod">
          <ac:chgData name="Carnes, Kathleen D" userId="14814344-d6e3-4c0c-bb96-3794fd8d390e" providerId="ADAL" clId="{28AFFA21-4F2B-4322-B352-D24C0BE39617}" dt="2020-04-19T19:49:01.386" v="1236" actId="2711"/>
          <ac:spMkLst>
            <pc:docMk/>
            <pc:sldMk cId="2745118119" sldId="316"/>
            <ac:spMk id="3" creationId="{588E0F98-CD81-4DC1-A3D6-017CACF35E8A}"/>
          </ac:spMkLst>
        </pc:spChg>
        <pc:spChg chg="mod">
          <ac:chgData name="Carnes, Kathleen D" userId="14814344-d6e3-4c0c-bb96-3794fd8d390e" providerId="ADAL" clId="{28AFFA21-4F2B-4322-B352-D24C0BE39617}" dt="2020-04-19T19:49:01.386" v="1236" actId="2711"/>
          <ac:spMkLst>
            <pc:docMk/>
            <pc:sldMk cId="2745118119" sldId="316"/>
            <ac:spMk id="4" creationId="{D3742A2E-1E3E-49C2-8907-CB95AEC12D92}"/>
          </ac:spMkLst>
        </pc:spChg>
      </pc:sldChg>
      <pc:sldChg chg="modSp setBg modNotesTx">
        <pc:chgData name="Carnes, Kathleen D" userId="14814344-d6e3-4c0c-bb96-3794fd8d390e" providerId="ADAL" clId="{28AFFA21-4F2B-4322-B352-D24C0BE39617}" dt="2020-04-21T12:54:59.983" v="1605"/>
        <pc:sldMkLst>
          <pc:docMk/>
          <pc:sldMk cId="3314313732" sldId="317"/>
        </pc:sldMkLst>
        <pc:spChg chg="mod">
          <ac:chgData name="Carnes, Kathleen D" userId="14814344-d6e3-4c0c-bb96-3794fd8d390e" providerId="ADAL" clId="{28AFFA21-4F2B-4322-B352-D24C0BE39617}" dt="2020-04-21T12:39:00.551" v="1541" actId="20577"/>
          <ac:spMkLst>
            <pc:docMk/>
            <pc:sldMk cId="3314313732" sldId="317"/>
            <ac:spMk id="2" creationId="{69CF318C-B9C3-49E1-A413-D8DFAB9E58FD}"/>
          </ac:spMkLst>
        </pc:spChg>
        <pc:spChg chg="mod">
          <ac:chgData name="Carnes, Kathleen D" userId="14814344-d6e3-4c0c-bb96-3794fd8d390e" providerId="ADAL" clId="{28AFFA21-4F2B-4322-B352-D24C0BE39617}" dt="2020-04-21T12:26:53.021" v="1497" actId="20577"/>
          <ac:spMkLst>
            <pc:docMk/>
            <pc:sldMk cId="3314313732" sldId="317"/>
            <ac:spMk id="3" creationId="{8E20D568-1418-4BDB-8A16-CCEF6B4EFBA1}"/>
          </ac:spMkLst>
        </pc:spChg>
        <pc:picChg chg="mod">
          <ac:chgData name="Carnes, Kathleen D" userId="14814344-d6e3-4c0c-bb96-3794fd8d390e" providerId="ADAL" clId="{28AFFA21-4F2B-4322-B352-D24C0BE39617}" dt="2020-04-21T12:27:22.120" v="1499" actId="1076"/>
          <ac:picMkLst>
            <pc:docMk/>
            <pc:sldMk cId="3314313732" sldId="317"/>
            <ac:picMk id="5" creationId="{20E02DC9-726B-48B9-9951-8760D4415A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4383ECF5-70DA-4464-BFF9-B0A8D71D3CEF}" type="datetimeFigureOut">
              <a:rPr lang="en-US" smtClean="0"/>
              <a:pPr/>
              <a:t>4/22/2020</a:t>
            </a:fld>
            <a:endParaRPr lang="en-US"/>
          </a:p>
        </p:txBody>
      </p:sp>
      <p:sp>
        <p:nvSpPr>
          <p:cNvPr id="4" name="Slide Image Placeholder 3"/>
          <p:cNvSpPr>
            <a:spLocks noGrp="1" noRot="1" noChangeAspect="1"/>
          </p:cNvSpPr>
          <p:nvPr>
            <p:ph type="sldImg" idx="2"/>
          </p:nvPr>
        </p:nvSpPr>
        <p:spPr>
          <a:xfrm>
            <a:off x="419100" y="703263"/>
            <a:ext cx="6248400" cy="351472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E8ED172C-5929-4653-9835-C755886DCE2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2400" kern="1200">
                <a:solidFill>
                  <a:schemeClr val="tx1"/>
                </a:solidFill>
                <a:effectLst/>
                <a:latin typeface="+mn-lt"/>
                <a:ea typeface="+mn-ea"/>
                <a:cs typeface="+mn-cs"/>
              </a:rPr>
              <a:t>Script for Resiliency:</a:t>
            </a:r>
          </a:p>
          <a:p>
            <a:r>
              <a:rPr lang="en-US" sz="2400" kern="1200">
                <a:solidFill>
                  <a:schemeClr val="tx1"/>
                </a:solidFill>
                <a:effectLst/>
                <a:latin typeface="+mn-lt"/>
                <a:ea typeface="+mn-ea"/>
                <a:cs typeface="+mn-cs"/>
              </a:rPr>
              <a:t>Slide 1</a:t>
            </a:r>
            <a:br>
              <a:rPr lang="en-US" sz="2400" kern="1200">
                <a:solidFill>
                  <a:schemeClr val="tx1"/>
                </a:solidFill>
                <a:effectLst/>
                <a:latin typeface="+mn-lt"/>
                <a:ea typeface="+mn-ea"/>
                <a:cs typeface="+mn-cs"/>
              </a:rPr>
            </a:br>
            <a:r>
              <a:rPr lang="en-US" sz="2400" kern="1200">
                <a:solidFill>
                  <a:schemeClr val="tx1"/>
                </a:solidFill>
                <a:effectLst/>
                <a:latin typeface="+mn-lt"/>
                <a:ea typeface="+mn-ea"/>
                <a:cs typeface="+mn-cs"/>
              </a:rPr>
              <a:t>Hi, my name is Kate Carnes.  Currently, I work in Human Resources in the Security and Employment Service Center, but before I came to this job, I spent many years providing staff training and development in State government.  I am really happy to have this time with you to explore the topic of resiliency.  These are trying times that test our ability to stay resilient.</a:t>
            </a:r>
          </a:p>
          <a:p>
            <a:r>
              <a:rPr lang="en-US" sz="2400" kern="1200">
                <a:solidFill>
                  <a:schemeClr val="tx1"/>
                </a:solidFill>
                <a:effectLst/>
                <a:latin typeface="+mn-lt"/>
                <a:ea typeface="+mn-ea"/>
                <a:cs typeface="+mn-cs"/>
              </a:rPr>
              <a:t> </a:t>
            </a:r>
          </a:p>
          <a:p>
            <a:r>
              <a:rPr lang="en-US" sz="2400" kern="1200">
                <a:solidFill>
                  <a:schemeClr val="tx1"/>
                </a:solidFill>
                <a:effectLst/>
                <a:latin typeface="+mn-lt"/>
                <a:ea typeface="+mn-ea"/>
                <a:cs typeface="+mn-cs"/>
              </a:rPr>
              <a:t>What I am about to present are some parts of a resiliency workshop I have done for many years.  There are lots of ways that people build, maintain and call upon their resiliency in challenging times.  There is no recipe.  No one way that works for everyone.  Each of us is unique and each of us can find what is right and works for us. In fact, you are probably more resilient than you realize.  I hope that what I am about to share with you will be useful to you during these challenging times.</a:t>
            </a:r>
            <a:endParaRPr lang="en-US" sz="2400"/>
          </a:p>
        </p:txBody>
      </p:sp>
      <p:sp>
        <p:nvSpPr>
          <p:cNvPr id="4" name="Slide Number Placeholder 3"/>
          <p:cNvSpPr>
            <a:spLocks noGrp="1"/>
          </p:cNvSpPr>
          <p:nvPr>
            <p:ph type="sldNum" sz="quarter" idx="10"/>
          </p:nvPr>
        </p:nvSpPr>
        <p:spPr/>
        <p:txBody>
          <a:bodyPr/>
          <a:lstStyle/>
          <a:p>
            <a:pPr>
              <a:defRPr/>
            </a:pPr>
            <a:fld id="{8E6F1943-2094-4BC9-9266-732C4C066A78}"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a:solidFill>
                  <a:schemeClr val="tx1"/>
                </a:solidFill>
                <a:effectLst/>
                <a:latin typeface="+mn-lt"/>
                <a:ea typeface="+mn-ea"/>
                <a:cs typeface="+mn-cs"/>
              </a:rPr>
              <a:t>Slide 10:</a:t>
            </a:r>
          </a:p>
          <a:p>
            <a:r>
              <a:rPr lang="en-US" sz="1200" kern="1200">
                <a:solidFill>
                  <a:schemeClr val="tx1"/>
                </a:solidFill>
                <a:effectLst/>
                <a:latin typeface="+mn-lt"/>
                <a:ea typeface="+mn-ea"/>
                <a:cs typeface="+mn-cs"/>
              </a:rPr>
              <a:t>Short-term benefits of laughter:</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 good laugh has great short-term effects. When you start to laugh, it doesn't just lighten your load mentally, it causes physical changes in your body. Laughter can:</a:t>
            </a:r>
          </a:p>
          <a:p>
            <a:r>
              <a:rPr lang="en-US" sz="1200" kern="1200">
                <a:solidFill>
                  <a:schemeClr val="tx1"/>
                </a:solidFill>
                <a:effectLst/>
                <a:latin typeface="+mn-lt"/>
                <a:ea typeface="+mn-ea"/>
                <a:cs typeface="+mn-cs"/>
              </a:rPr>
              <a:t>Stimulate many organs. Laughter enhances your intake of oxygen-rich air, and that stimulates your heart, lungs and muscles, and increases the endorphins that are released by your brain.</a:t>
            </a:r>
          </a:p>
          <a:p>
            <a:r>
              <a:rPr lang="en-US" sz="1200" kern="1200">
                <a:solidFill>
                  <a:schemeClr val="tx1"/>
                </a:solidFill>
                <a:effectLst/>
                <a:latin typeface="+mn-lt"/>
                <a:ea typeface="+mn-ea"/>
                <a:cs typeface="+mn-cs"/>
              </a:rPr>
              <a:t>It can activate and relieve your stress response. A hearty, good laugh fires up and then cools down your stress response, and it can increase and then decrease your heart rate and blood pressure. The result? A good, relaxed feeling.  Think about the last time you had a good laugh and how relaxed you felt.</a:t>
            </a:r>
          </a:p>
          <a:p>
            <a:r>
              <a:rPr lang="en-US" sz="1200" kern="1200">
                <a:solidFill>
                  <a:schemeClr val="tx1"/>
                </a:solidFill>
                <a:effectLst/>
                <a:latin typeface="+mn-lt"/>
                <a:ea typeface="+mn-ea"/>
                <a:cs typeface="+mn-cs"/>
              </a:rPr>
              <a:t>It can soothe tension. Laughter can also stimulate circulation and aid muscle relaxation, both of which can help reduce some of the physical symptoms of stress.</a:t>
            </a:r>
          </a:p>
          <a:p>
            <a:r>
              <a:rPr lang="en-US" sz="1200" kern="1200">
                <a:solidFill>
                  <a:schemeClr val="tx1"/>
                </a:solidFill>
                <a:effectLst/>
                <a:latin typeface="+mn-lt"/>
                <a:ea typeface="+mn-ea"/>
                <a:cs typeface="+mn-cs"/>
              </a:rPr>
              <a:t>As a very funny person once said, “It’s impossible to lift furniture when you are laughing!”</a:t>
            </a:r>
          </a:p>
          <a:p>
            <a:endParaRPr lang="en-US"/>
          </a:p>
        </p:txBody>
      </p:sp>
      <p:sp>
        <p:nvSpPr>
          <p:cNvPr id="4" name="Slide Number Placeholder 3"/>
          <p:cNvSpPr>
            <a:spLocks noGrp="1"/>
          </p:cNvSpPr>
          <p:nvPr>
            <p:ph type="sldNum" sz="quarter" idx="5"/>
          </p:nvPr>
        </p:nvSpPr>
        <p:spPr/>
        <p:txBody>
          <a:bodyPr/>
          <a:lstStyle/>
          <a:p>
            <a:fld id="{E8ED172C-5929-4653-9835-C755886DCE2B}" type="slidenum">
              <a:rPr lang="en-US" smtClean="0"/>
              <a:pPr/>
              <a:t>10</a:t>
            </a:fld>
            <a:endParaRPr lang="en-US"/>
          </a:p>
        </p:txBody>
      </p:sp>
    </p:spTree>
    <p:extLst>
      <p:ext uri="{BB962C8B-B14F-4D97-AF65-F5344CB8AC3E}">
        <p14:creationId xmlns:p14="http://schemas.microsoft.com/office/powerpoint/2010/main" val="413294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a:solidFill>
                  <a:schemeClr val="tx1"/>
                </a:solidFill>
                <a:effectLst/>
                <a:latin typeface="+mn-lt"/>
                <a:ea typeface="+mn-ea"/>
                <a:cs typeface="+mn-cs"/>
              </a:rPr>
              <a:t>Slide 11:</a:t>
            </a:r>
          </a:p>
          <a:p>
            <a:r>
              <a:rPr lang="en-US" sz="1200" kern="1200">
                <a:solidFill>
                  <a:schemeClr val="tx1"/>
                </a:solidFill>
                <a:effectLst/>
                <a:latin typeface="+mn-lt"/>
                <a:ea typeface="+mn-ea"/>
                <a:cs typeface="+mn-cs"/>
              </a:rPr>
              <a:t>Long-term benefits: </a:t>
            </a:r>
          </a:p>
          <a:p>
            <a:r>
              <a:rPr lang="en-US" sz="1200" kern="1200">
                <a:solidFill>
                  <a:schemeClr val="tx1"/>
                </a:solidFill>
                <a:effectLst/>
                <a:latin typeface="+mn-lt"/>
                <a:ea typeface="+mn-ea"/>
                <a:cs typeface="+mn-cs"/>
              </a:rPr>
              <a:t>Laughter isn't just a quick pick-me-up, though. It's also good for you over the long term. Laughter may:</a:t>
            </a:r>
          </a:p>
          <a:p>
            <a:r>
              <a:rPr lang="en-US" sz="1200" kern="1200">
                <a:solidFill>
                  <a:schemeClr val="tx1"/>
                </a:solidFill>
                <a:effectLst/>
                <a:latin typeface="+mn-lt"/>
                <a:ea typeface="+mn-ea"/>
                <a:cs typeface="+mn-cs"/>
              </a:rPr>
              <a:t>Improve your immune system. Negative thoughts become chemical reactions that can affect your body by bringing more stress into your system and decreasing your immunity. By contrast, positive thoughts can release neuropeptides that help fight stress and potentially more-serious illnesses.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Relieves pain. Laughter may ease pain by causing the body to produce its own natural painkillers.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Increases personal satisfaction. Laughter can also make it easier to cope with difficult situations. It also helps you connect with other people.  Think about a time when you shared a good laugh with someone, it may have helped you relate more readily to the other person.</a:t>
            </a:r>
          </a:p>
          <a:p>
            <a:r>
              <a:rPr lang="en-US" sz="1200" kern="1200">
                <a:solidFill>
                  <a:schemeClr val="tx1"/>
                </a:solidFill>
                <a:effectLst/>
                <a:latin typeface="+mn-lt"/>
                <a:ea typeface="+mn-ea"/>
                <a:cs typeface="+mn-cs"/>
              </a:rPr>
              <a:t>Laughter can improve your mood, make you feel happier, and lessen feelings of anxiety.  </a:t>
            </a:r>
          </a:p>
          <a:p>
            <a:endParaRPr lang="en-US"/>
          </a:p>
        </p:txBody>
      </p:sp>
      <p:sp>
        <p:nvSpPr>
          <p:cNvPr id="4" name="Slide Number Placeholder 3"/>
          <p:cNvSpPr>
            <a:spLocks noGrp="1"/>
          </p:cNvSpPr>
          <p:nvPr>
            <p:ph type="sldNum" sz="quarter" idx="5"/>
          </p:nvPr>
        </p:nvSpPr>
        <p:spPr/>
        <p:txBody>
          <a:bodyPr/>
          <a:lstStyle/>
          <a:p>
            <a:fld id="{E8ED172C-5929-4653-9835-C755886DCE2B}" type="slidenum">
              <a:rPr lang="en-US" smtClean="0"/>
              <a:pPr/>
              <a:t>11</a:t>
            </a:fld>
            <a:endParaRPr lang="en-US"/>
          </a:p>
        </p:txBody>
      </p:sp>
    </p:spTree>
    <p:extLst>
      <p:ext uri="{BB962C8B-B14F-4D97-AF65-F5344CB8AC3E}">
        <p14:creationId xmlns:p14="http://schemas.microsoft.com/office/powerpoint/2010/main" val="3447926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r>
              <a:rPr lang="en-US" sz="1200" kern="1200">
                <a:solidFill>
                  <a:schemeClr val="tx1"/>
                </a:solidFill>
                <a:effectLst/>
                <a:latin typeface="+mn-lt"/>
                <a:ea typeface="+mn-ea"/>
                <a:cs typeface="+mn-cs"/>
              </a:rPr>
              <a:t>Slide 12:</a:t>
            </a:r>
          </a:p>
          <a:p>
            <a:r>
              <a:rPr lang="en-US" sz="1200" kern="1200">
                <a:solidFill>
                  <a:schemeClr val="tx1"/>
                </a:solidFill>
                <a:effectLst/>
                <a:latin typeface="+mn-lt"/>
                <a:ea typeface="+mn-ea"/>
                <a:cs typeface="+mn-cs"/>
              </a:rPr>
              <a:t>Here are some fundamental choices in life that each of us, for the most part, has control over.  Think about how they can help you build your resilience and stay resilient:</a:t>
            </a:r>
          </a:p>
          <a:p>
            <a:r>
              <a:rPr lang="en-US" sz="1200" kern="1200">
                <a:solidFill>
                  <a:schemeClr val="tx1"/>
                </a:solidFill>
                <a:effectLst/>
                <a:latin typeface="+mn-lt"/>
                <a:ea typeface="+mn-ea"/>
                <a:cs typeface="+mn-cs"/>
              </a:rPr>
              <a:t>You can choose:</a:t>
            </a:r>
          </a:p>
          <a:p>
            <a:r>
              <a:rPr lang="en-US" sz="1200" kern="1200">
                <a:solidFill>
                  <a:schemeClr val="tx1"/>
                </a:solidFill>
                <a:effectLst/>
                <a:latin typeface="+mn-lt"/>
                <a:ea typeface="+mn-ea"/>
                <a:cs typeface="+mn-cs"/>
              </a:rPr>
              <a:t>What you focus on – </a:t>
            </a:r>
            <a:r>
              <a:rPr lang="en-US" sz="1200" b="0" i="0" kern="1200">
                <a:solidFill>
                  <a:schemeClr val="tx1"/>
                </a:solidFill>
                <a:effectLst/>
                <a:latin typeface="+mn-lt"/>
                <a:ea typeface="+mn-ea"/>
                <a:cs typeface="+mn-cs"/>
              </a:rPr>
              <a:t>Psychologists generally agree that our brains are hardwired to put more of our focus and energy on bad news.</a:t>
            </a:r>
            <a:r>
              <a:rPr lang="en-US" sz="1200" kern="1200">
                <a:solidFill>
                  <a:schemeClr val="tx1"/>
                </a:solidFill>
                <a:effectLst/>
                <a:latin typeface="+mn-lt"/>
                <a:ea typeface="+mn-ea"/>
                <a:cs typeface="+mn-cs"/>
              </a:rPr>
              <a:t> That can make it more difficult for us to remember that plenty of good, positive things are happening too.  You don’t need to put your head in the sand and ignore what is going on around you, but you can choose how much information you want to take in at any one time.  And you can choose to seek out the positive things happening in the world to give your information intake some balance.</a:t>
            </a:r>
          </a:p>
          <a:p>
            <a:r>
              <a:rPr lang="en-US" sz="1200" kern="1200">
                <a:solidFill>
                  <a:schemeClr val="tx1"/>
                </a:solidFill>
                <a:effectLst/>
                <a:latin typeface="+mn-lt"/>
                <a:ea typeface="+mn-ea"/>
                <a:cs typeface="+mn-cs"/>
              </a:rPr>
              <a:t>What you think – our minds are some of the most fertile ground for stress.   </a:t>
            </a:r>
          </a:p>
          <a:p>
            <a:r>
              <a:rPr lang="en-US" sz="1200" kern="1200">
                <a:solidFill>
                  <a:schemeClr val="tx1"/>
                </a:solidFill>
                <a:effectLst/>
                <a:latin typeface="+mn-lt"/>
                <a:ea typeface="+mn-ea"/>
                <a:cs typeface="+mn-cs"/>
              </a:rPr>
              <a:t>What you say – how we speak to each other, the level of respect and courtesy we engage in can make a big difference when it comes to building a relationship and lowering stress</a:t>
            </a:r>
          </a:p>
          <a:p>
            <a:r>
              <a:rPr lang="en-US" sz="1200" kern="1200">
                <a:solidFill>
                  <a:schemeClr val="tx1"/>
                </a:solidFill>
                <a:effectLst/>
                <a:latin typeface="+mn-lt"/>
                <a:ea typeface="+mn-ea"/>
                <a:cs typeface="+mn-cs"/>
              </a:rPr>
              <a:t>What you do – the actions you take to remain healthy, to remain engaged in life are all choices you get to make each day.</a:t>
            </a:r>
          </a:p>
          <a:p>
            <a:r>
              <a:rPr lang="en-US" sz="1200" kern="1200">
                <a:solidFill>
                  <a:schemeClr val="tx1"/>
                </a:solidFill>
                <a:effectLst/>
                <a:latin typeface="+mn-lt"/>
                <a:ea typeface="+mn-ea"/>
                <a:cs typeface="+mn-cs"/>
              </a:rPr>
              <a:t>Your attitude – An attitude is </a:t>
            </a:r>
            <a:r>
              <a:rPr lang="en-US" sz="1200" b="0" i="0" kern="1200">
                <a:solidFill>
                  <a:schemeClr val="tx1"/>
                </a:solidFill>
                <a:effectLst/>
                <a:latin typeface="+mn-lt"/>
                <a:ea typeface="+mn-ea"/>
                <a:cs typeface="+mn-cs"/>
              </a:rPr>
              <a:t>a settled way of thinking or feeling about someone or something. Your attitude is  </a:t>
            </a:r>
            <a:r>
              <a:rPr lang="en-US" sz="1200" kern="1200">
                <a:solidFill>
                  <a:schemeClr val="tx1"/>
                </a:solidFill>
                <a:effectLst/>
                <a:latin typeface="+mn-lt"/>
                <a:ea typeface="+mn-ea"/>
                <a:cs typeface="+mn-cs"/>
              </a:rPr>
              <a:t>within your sphere of control as is your view of yourself and others. </a:t>
            </a:r>
          </a:p>
          <a:p>
            <a:r>
              <a:rPr lang="en-US" sz="1200" kern="1200">
                <a:solidFill>
                  <a:schemeClr val="tx1"/>
                </a:solidFill>
                <a:effectLst/>
                <a:latin typeface="+mn-lt"/>
                <a:ea typeface="+mn-ea"/>
                <a:cs typeface="+mn-cs"/>
              </a:rPr>
              <a:t>How you respond to life – everyone will face challenges in life; the choice is ours about how we deal with those challenges. Resilient people don't pretend everything is all right. They seize the initiative and do what they can to help themselves and others. Resilient people reframe the event.  They make a  mental shift that allows them to see themselves not as a victim but as a survivor. </a:t>
            </a:r>
          </a:p>
          <a:p>
            <a:r>
              <a:rPr lang="en-US" sz="1200" kern="1200">
                <a:solidFill>
                  <a:schemeClr val="tx1"/>
                </a:solidFill>
                <a:effectLst/>
                <a:latin typeface="+mn-lt"/>
                <a:ea typeface="+mn-ea"/>
                <a:cs typeface="+mn-cs"/>
              </a:rPr>
              <a:t>Here is just one example of how someone we view as successful today dealt with the inevitable failures and challenges of life.  There are many more.  In fact, most people who are successful in life, have gotten there because they overcame obstacles.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 high school sophomore, Michael Jordan was cut from the varsity basketball team. Instead of being discouraged, he motivated himself to put in extra practice time and made the team the next year. Learning this lesson of dedication early allowed Jordan to succeed later in both college and professional basketball, no matter what obstacles came his way. "I've missed more than 9,000 shots in my career. I've lost almost 300 games. Twenty-six times, I've been trusted to take the game winning shot and missed.”  "I've failed over and over and over again in my life. And that is why I succeed."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Your self-talk - </a:t>
            </a:r>
            <a:r>
              <a:rPr lang="en-US" sz="1200" b="0" i="0" kern="1200">
                <a:solidFill>
                  <a:schemeClr val="tx1"/>
                </a:solidFill>
                <a:effectLst/>
                <a:latin typeface="+mn-lt"/>
                <a:ea typeface="+mn-ea"/>
                <a:cs typeface="+mn-cs"/>
              </a:rPr>
              <a:t>Engaging in habitual self-defeating talk is like having a false friend who puts you down all day long. You probably wouldn’t want to hang out with that person for very long. So, find ways to be a good friend to yourself.  Focus on the things you do well, on the compliments you receive, these are as true a statement about you as any other.  Build on your successes.</a:t>
            </a:r>
            <a:endParaRPr lang="en-US" sz="1200" kern="1200">
              <a:solidFill>
                <a:schemeClr val="tx1"/>
              </a:solidFill>
              <a:effectLst/>
              <a:latin typeface="+mn-lt"/>
              <a:ea typeface="+mn-ea"/>
              <a:cs typeface="+mn-cs"/>
            </a:endParaRPr>
          </a:p>
          <a:p>
            <a:endParaRPr lang="en-US" altLang="en-US"/>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A7ACE93-5909-4588-A709-D68763595E69}" type="slidenum">
              <a:rPr lang="en-US" altLang="en-US" smtClean="0"/>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F7DB6C1-530D-4359-87D9-0678FD406D52}" type="slidenum">
              <a:rPr lang="en-US" smtClean="0"/>
              <a:pPr/>
              <a:t>13</a:t>
            </a:fld>
            <a:endParaRPr lang="en-US"/>
          </a:p>
        </p:txBody>
      </p:sp>
      <p:sp>
        <p:nvSpPr>
          <p:cNvPr id="71683" name="Rectangle 2"/>
          <p:cNvSpPr>
            <a:spLocks noGrp="1" noRot="1" noChangeAspect="1" noChangeArrowheads="1" noTextEdit="1"/>
          </p:cNvSpPr>
          <p:nvPr>
            <p:ph type="sldImg"/>
          </p:nvPr>
        </p:nvSpPr>
        <p:spPr>
          <a:xfrm>
            <a:off x="433388" y="711200"/>
            <a:ext cx="6221412" cy="3498850"/>
          </a:xfrm>
          <a:ln/>
        </p:spPr>
      </p:sp>
      <p:sp>
        <p:nvSpPr>
          <p:cNvPr id="71684" name="Rectangle 3"/>
          <p:cNvSpPr>
            <a:spLocks noGrp="1" noChangeArrowheads="1"/>
          </p:cNvSpPr>
          <p:nvPr>
            <p:ph type="body" idx="1"/>
          </p:nvPr>
        </p:nvSpPr>
        <p:spPr>
          <a:xfrm>
            <a:off x="944347" y="4453522"/>
            <a:ext cx="5197908" cy="4214274"/>
          </a:xfrm>
          <a:noFill/>
          <a:ln/>
        </p:spPr>
        <p:txBody>
          <a:bodyPr/>
          <a:lstStyle/>
          <a:p>
            <a:r>
              <a:rPr lang="en-US" sz="1200" kern="1200">
                <a:solidFill>
                  <a:schemeClr val="tx1"/>
                </a:solidFill>
                <a:effectLst/>
                <a:latin typeface="+mn-lt"/>
                <a:ea typeface="+mn-ea"/>
                <a:cs typeface="+mn-cs"/>
              </a:rPr>
              <a:t>Slide 13:</a:t>
            </a:r>
          </a:p>
          <a:p>
            <a:r>
              <a:rPr lang="en-US" sz="1200" kern="1200">
                <a:solidFill>
                  <a:schemeClr val="tx1"/>
                </a:solidFill>
                <a:effectLst/>
                <a:latin typeface="+mn-lt"/>
                <a:ea typeface="+mn-ea"/>
                <a:cs typeface="+mn-cs"/>
              </a:rPr>
              <a:t>Summing up:</a:t>
            </a:r>
            <a:br>
              <a:rPr lang="en-US" sz="1200" kern="1200">
                <a:solidFill>
                  <a:schemeClr val="tx1"/>
                </a:solidFill>
                <a:effectLst/>
                <a:latin typeface="+mn-lt"/>
                <a:ea typeface="+mn-ea"/>
                <a:cs typeface="+mn-cs"/>
              </a:rPr>
            </a:b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Determine what you have control over</a:t>
            </a:r>
          </a:p>
          <a:p>
            <a:r>
              <a:rPr lang="en-US" sz="1200" kern="1200">
                <a:solidFill>
                  <a:schemeClr val="tx1"/>
                </a:solidFill>
                <a:effectLst/>
                <a:latin typeface="+mn-lt"/>
                <a:ea typeface="+mn-ea"/>
                <a:cs typeface="+mn-cs"/>
              </a:rPr>
              <a:t>Develop supportive relationships – look for people who nurture you and who value you.  Good friends are both honest with us and caring toward us.  </a:t>
            </a:r>
          </a:p>
          <a:p>
            <a:r>
              <a:rPr lang="en-US" sz="1200" kern="1200">
                <a:solidFill>
                  <a:schemeClr val="tx1"/>
                </a:solidFill>
                <a:effectLst/>
                <a:latin typeface="+mn-lt"/>
                <a:ea typeface="+mn-ea"/>
                <a:cs typeface="+mn-cs"/>
              </a:rPr>
              <a:t>Live well:</a:t>
            </a:r>
          </a:p>
          <a:p>
            <a:r>
              <a:rPr lang="en-US" sz="1200" kern="1200">
                <a:solidFill>
                  <a:schemeClr val="tx1"/>
                </a:solidFill>
                <a:effectLst/>
                <a:latin typeface="+mn-lt"/>
                <a:ea typeface="+mn-ea"/>
                <a:cs typeface="+mn-cs"/>
              </a:rPr>
              <a:t>Proper nutrition </a:t>
            </a:r>
          </a:p>
          <a:p>
            <a:r>
              <a:rPr lang="en-US" sz="1200" kern="1200">
                <a:solidFill>
                  <a:schemeClr val="tx1"/>
                </a:solidFill>
                <a:effectLst/>
                <a:latin typeface="+mn-lt"/>
                <a:ea typeface="+mn-ea"/>
                <a:cs typeface="+mn-cs"/>
              </a:rPr>
              <a:t>Regular exercise – you don’t have to run a marathon – just move 30 minutes a day doing something you enjoy.</a:t>
            </a:r>
          </a:p>
          <a:p>
            <a:r>
              <a:rPr lang="en-US" sz="1200" kern="1200">
                <a:solidFill>
                  <a:schemeClr val="tx1"/>
                </a:solidFill>
                <a:effectLst/>
                <a:latin typeface="+mn-lt"/>
                <a:ea typeface="+mn-ea"/>
                <a:cs typeface="+mn-cs"/>
              </a:rPr>
              <a:t>Adequate rest – again, rest is not just restorative to the body, it is vital for restoring our minds.</a:t>
            </a:r>
          </a:p>
          <a:p>
            <a:r>
              <a:rPr lang="en-US" sz="1200" kern="1200">
                <a:solidFill>
                  <a:schemeClr val="tx1"/>
                </a:solidFill>
                <a:effectLst/>
                <a:latin typeface="+mn-lt"/>
                <a:ea typeface="+mn-ea"/>
                <a:cs typeface="+mn-cs"/>
              </a:rPr>
              <a:t>Humor, play &amp; creativity – nurture your sense of humor and your creative side.  Not everyone paints, draws, or plays music, but if you garden you paint with flowers, make music by giving humming birds and bees a place to come.  And some people find their creativity by interacting with others to bring joy to their lives.  You are most likely far more creative than you know!</a:t>
            </a:r>
          </a:p>
          <a:p>
            <a:r>
              <a:rPr lang="en-US" sz="1200" kern="1200">
                <a:solidFill>
                  <a:schemeClr val="tx1"/>
                </a:solidFill>
                <a:effectLst/>
                <a:latin typeface="+mn-lt"/>
                <a:ea typeface="+mn-ea"/>
                <a:cs typeface="+mn-cs"/>
              </a:rPr>
              <a:t>Practice relaxation techniques – deep breathing, meditation, connecting with nature – the list is endless</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a:solidFill>
                  <a:schemeClr val="tx1"/>
                </a:solidFill>
                <a:effectLst/>
                <a:latin typeface="+mn-lt"/>
                <a:ea typeface="+mn-ea"/>
                <a:cs typeface="+mn-cs"/>
              </a:rPr>
              <a:t>Slide 14:</a:t>
            </a:r>
          </a:p>
          <a:p>
            <a:r>
              <a:rPr lang="en-US" sz="1200" kern="1200">
                <a:solidFill>
                  <a:schemeClr val="tx1"/>
                </a:solidFill>
                <a:effectLst/>
                <a:latin typeface="+mn-lt"/>
                <a:ea typeface="+mn-ea"/>
                <a:cs typeface="+mn-cs"/>
              </a:rPr>
              <a:t>And don’t forget, Living Resources has many services for you </a:t>
            </a:r>
          </a:p>
          <a:p>
            <a:r>
              <a:rPr lang="en-US" sz="1200" kern="1200">
                <a:solidFill>
                  <a:schemeClr val="tx1"/>
                </a:solidFill>
                <a:effectLst/>
                <a:latin typeface="+mn-lt"/>
                <a:ea typeface="+mn-ea"/>
                <a:cs typeface="+mn-cs"/>
              </a:rPr>
              <a:t>You can find this information on the website for the Office of Employee Health and Benefits. </a:t>
            </a:r>
            <a:r>
              <a:rPr lang="en-US" sz="1200" u="none" kern="1200">
                <a:solidFill>
                  <a:schemeClr val="tx1"/>
                </a:solidFill>
                <a:effectLst/>
                <a:latin typeface="+mn-lt"/>
                <a:ea typeface="+mn-ea"/>
                <a:cs typeface="+mn-cs"/>
              </a:rPr>
              <a:t>You will find the information on Living Resources under the Benefits tab.</a:t>
            </a:r>
          </a:p>
          <a:p>
            <a:r>
              <a:rPr lang="en-US" sz="1200" u="none" kern="1200">
                <a:solidFill>
                  <a:schemeClr val="tx1"/>
                </a:solidFill>
                <a:effectLst/>
                <a:latin typeface="+mn-lt"/>
                <a:ea typeface="+mn-ea"/>
                <a:cs typeface="+mn-cs"/>
              </a:rPr>
              <a:t>During these very trying and challenging times you will also find many resources under the Covid-19 tab on this website.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services offered by Living Resources are:</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Confidential, short-term counseling services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This no-cost counseling service can help with issues such as stress, anxiety, depression, grief, etc.</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Legal and financial information, support and resources: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You can speak with professionals by phone on a wide range of issues including family law, real estate transactions, debt consolidation, taxes, etc.</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Work-life solutions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Work-life specialists are available to do research and provide qualified referrals for child and elder care, moving and relocation, college planning and much more!</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So, thank you for taking the time to view this program.  Please feel free to contact me by email or phone.  Your feedback helps improve programs and is appreciated.</a:t>
            </a:r>
          </a:p>
          <a:p>
            <a:r>
              <a:rPr lang="en-US" sz="1200" kern="1200">
                <a:solidFill>
                  <a:schemeClr val="tx1"/>
                </a:solidFill>
                <a:effectLst/>
                <a:latin typeface="+mn-lt"/>
                <a:ea typeface="+mn-ea"/>
                <a:cs typeface="+mn-cs"/>
              </a:rPr>
              <a:t>Most of all stay well and stay safe!</a:t>
            </a:r>
          </a:p>
          <a:p>
            <a:endParaRPr lang="en-US"/>
          </a:p>
        </p:txBody>
      </p:sp>
      <p:sp>
        <p:nvSpPr>
          <p:cNvPr id="4" name="Slide Number Placeholder 3"/>
          <p:cNvSpPr>
            <a:spLocks noGrp="1"/>
          </p:cNvSpPr>
          <p:nvPr>
            <p:ph type="sldNum" sz="quarter" idx="5"/>
          </p:nvPr>
        </p:nvSpPr>
        <p:spPr/>
        <p:txBody>
          <a:bodyPr/>
          <a:lstStyle/>
          <a:p>
            <a:fld id="{E8ED172C-5929-4653-9835-C755886DCE2B}" type="slidenum">
              <a:rPr lang="en-US" smtClean="0"/>
              <a:pPr/>
              <a:t>14</a:t>
            </a:fld>
            <a:endParaRPr lang="en-US"/>
          </a:p>
        </p:txBody>
      </p:sp>
    </p:spTree>
    <p:extLst>
      <p:ext uri="{BB962C8B-B14F-4D97-AF65-F5344CB8AC3E}">
        <p14:creationId xmlns:p14="http://schemas.microsoft.com/office/powerpoint/2010/main" val="2743849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Slide 2:</a:t>
            </a:r>
          </a:p>
          <a:p>
            <a:r>
              <a:rPr lang="en-US" sz="1200" kern="1200">
                <a:solidFill>
                  <a:schemeClr val="tx1"/>
                </a:solidFill>
                <a:effectLst/>
                <a:latin typeface="+mn-lt"/>
                <a:ea typeface="+mn-ea"/>
                <a:cs typeface="+mn-cs"/>
              </a:rPr>
              <a:t>So, let’s start by describing resiliency.  Resiliency is: </a:t>
            </a:r>
          </a:p>
          <a:p>
            <a:r>
              <a:rPr lang="en-US" sz="1200" kern="1200">
                <a:solidFill>
                  <a:schemeClr val="tx1"/>
                </a:solidFill>
                <a:effectLst/>
                <a:latin typeface="+mn-lt"/>
                <a:ea typeface="+mn-ea"/>
                <a:cs typeface="+mn-cs"/>
              </a:rPr>
              <a:t>The process of adapting well in the face of adversity – human kind has been doing this since the beginning of time.  All of us have the capacity to be resilient.</a:t>
            </a:r>
          </a:p>
          <a:p>
            <a:r>
              <a:rPr lang="en-US" sz="1200" kern="1200">
                <a:solidFill>
                  <a:schemeClr val="tx1"/>
                </a:solidFill>
                <a:effectLst/>
                <a:latin typeface="+mn-lt"/>
                <a:ea typeface="+mn-ea"/>
                <a:cs typeface="+mn-cs"/>
              </a:rPr>
              <a:t>The ability to recover from or adjust easily to change or misfortune – change is a given and can challenge our usual routines; the way we are used to things being, and that tests our resiliency.</a:t>
            </a:r>
          </a:p>
          <a:p>
            <a:r>
              <a:rPr lang="en-US" sz="1200" kern="1200">
                <a:solidFill>
                  <a:schemeClr val="tx1"/>
                </a:solidFill>
                <a:effectLst/>
                <a:latin typeface="+mn-lt"/>
                <a:ea typeface="+mn-ea"/>
                <a:cs typeface="+mn-cs"/>
              </a:rPr>
              <a:t>The ability of something to regain its shape after being bent, stretched or compressed</a:t>
            </a:r>
          </a:p>
          <a:p>
            <a:r>
              <a:rPr lang="en-US" sz="1200" kern="1200">
                <a:solidFill>
                  <a:schemeClr val="tx1"/>
                </a:solidFill>
                <a:effectLst/>
                <a:latin typeface="+mn-lt"/>
                <a:ea typeface="+mn-ea"/>
                <a:cs typeface="+mn-cs"/>
              </a:rPr>
              <a:t>You can see many examples of this in nature.  Think of the grass on the dunes at the beach, bending in the wind, yet coming back to an upright position and maintaining their footing.  There are also many examples among human beings of resilience in the face of great challenges.  Resiliency is all around us and  in many forms.</a:t>
            </a:r>
          </a:p>
          <a:p>
            <a:endParaRPr lang="en-US" altLang="en-US"/>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A76873F-22BF-4120-A569-5B5BEB8E7174}" type="slidenum">
              <a:rPr lang="en-US" altLang="en-US" smtClean="0"/>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a:solidFill>
                  <a:schemeClr val="tx1"/>
                </a:solidFill>
                <a:effectLst/>
                <a:latin typeface="+mn-lt"/>
                <a:ea typeface="+mn-ea"/>
                <a:cs typeface="+mn-cs"/>
              </a:rPr>
              <a:t>Slide 3: </a:t>
            </a:r>
          </a:p>
          <a:p>
            <a:r>
              <a:rPr lang="en-US" sz="1200" kern="1200">
                <a:solidFill>
                  <a:schemeClr val="tx1"/>
                </a:solidFill>
                <a:effectLst/>
                <a:latin typeface="+mn-lt"/>
                <a:ea typeface="+mn-ea"/>
                <a:cs typeface="+mn-cs"/>
              </a:rPr>
              <a:t>Here are some tips for building and maintaining resilience:</a:t>
            </a:r>
          </a:p>
          <a:p>
            <a:r>
              <a:rPr lang="en-US" sz="1200" kern="1200">
                <a:solidFill>
                  <a:schemeClr val="tx1"/>
                </a:solidFill>
                <a:effectLst/>
                <a:latin typeface="+mn-lt"/>
                <a:ea typeface="+mn-ea"/>
                <a:cs typeface="+mn-cs"/>
              </a:rPr>
              <a:t>1. Stay flexible – expect challenges.  Life is full of them!</a:t>
            </a:r>
          </a:p>
          <a:p>
            <a:r>
              <a:rPr lang="en-US" sz="1200" kern="1200">
                <a:solidFill>
                  <a:schemeClr val="tx1"/>
                </a:solidFill>
                <a:effectLst/>
                <a:latin typeface="+mn-lt"/>
                <a:ea typeface="+mn-ea"/>
                <a:cs typeface="+mn-cs"/>
              </a:rPr>
              <a:t>2. Learn lessons - look for the positive lesson in the negative experience.  For most of us, these are times when we can and do learn a lot about our resolve and inner strength.</a:t>
            </a:r>
          </a:p>
          <a:p>
            <a:r>
              <a:rPr lang="en-US" sz="1200" kern="1200">
                <a:solidFill>
                  <a:schemeClr val="tx1"/>
                </a:solidFill>
                <a:effectLst/>
                <a:latin typeface="+mn-lt"/>
                <a:ea typeface="+mn-ea"/>
                <a:cs typeface="+mn-cs"/>
              </a:rPr>
              <a:t>3. Take action – solve the problems within your circle of control.</a:t>
            </a:r>
          </a:p>
          <a:p>
            <a:r>
              <a:rPr lang="en-US" sz="1200" kern="1200">
                <a:solidFill>
                  <a:schemeClr val="tx1"/>
                </a:solidFill>
                <a:effectLst/>
                <a:latin typeface="+mn-lt"/>
                <a:ea typeface="+mn-ea"/>
                <a:cs typeface="+mn-cs"/>
              </a:rPr>
              <a:t>4. Stay connected – nurture your relationships.</a:t>
            </a:r>
          </a:p>
          <a:p>
            <a:r>
              <a:rPr lang="en-US" sz="1200" kern="1200">
                <a:solidFill>
                  <a:schemeClr val="tx1"/>
                </a:solidFill>
                <a:effectLst/>
                <a:latin typeface="+mn-lt"/>
                <a:ea typeface="+mn-ea"/>
                <a:cs typeface="+mn-cs"/>
              </a:rPr>
              <a:t>5. Release tension – have outlets for expressing your emotions – Here are just a few suggestions.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Keep a journal – sometimes writing about our experience helps us make sense of our emotions and when re-read shows us how we got through a hard time.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Draw, paint, make music.  Find your creative outlet!</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Meditate – there is a lot of research showing the multiple benefits of meditation for improving health and relieving stress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Talk with a friend or counselor – talking to a trusted friend or counselor can help us process our emotions and gain clarity about our thoughts</a:t>
            </a:r>
          </a:p>
          <a:p>
            <a:r>
              <a:rPr lang="en-US" sz="1200" kern="1200">
                <a:solidFill>
                  <a:schemeClr val="tx1"/>
                </a:solidFill>
                <a:effectLst/>
                <a:latin typeface="+mn-lt"/>
                <a:ea typeface="+mn-ea"/>
                <a:cs typeface="+mn-cs"/>
              </a:rPr>
              <a:t>Go outside, get some fresh air.  There are many benefits to being outside both for our physical well being and for our mental well being.  Take a walk – walking is a good way to relieve tension and you don’t need any fancy equipment to do it. </a:t>
            </a:r>
          </a:p>
          <a:p>
            <a:r>
              <a:rPr lang="en-US" sz="1200" kern="1200">
                <a:solidFill>
                  <a:schemeClr val="tx1"/>
                </a:solidFill>
                <a:effectLst/>
                <a:latin typeface="+mn-lt"/>
                <a:ea typeface="+mn-ea"/>
                <a:cs typeface="+mn-cs"/>
              </a:rPr>
              <a:t>Keep a list of what you are grateful for.  When you think of the things you are grateful for it improves mental and physical health.</a:t>
            </a:r>
          </a:p>
          <a:p>
            <a:r>
              <a:rPr lang="en-US" sz="1200" kern="1200">
                <a:solidFill>
                  <a:schemeClr val="tx1"/>
                </a:solidFill>
                <a:effectLst/>
                <a:latin typeface="+mn-lt"/>
                <a:ea typeface="+mn-ea"/>
                <a:cs typeface="+mn-cs"/>
              </a:rPr>
              <a:t>There are many ways to release tension.  Find the one or ones that work best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E8ED172C-5929-4653-9835-C755886DCE2B}" type="slidenum">
              <a:rPr lang="en-US" smtClean="0"/>
              <a:pPr/>
              <a:t>3</a:t>
            </a:fld>
            <a:endParaRPr lang="en-US"/>
          </a:p>
        </p:txBody>
      </p:sp>
    </p:spTree>
    <p:extLst>
      <p:ext uri="{BB962C8B-B14F-4D97-AF65-F5344CB8AC3E}">
        <p14:creationId xmlns:p14="http://schemas.microsoft.com/office/powerpoint/2010/main" val="88225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Slide 4:</a:t>
            </a:r>
          </a:p>
          <a:p>
            <a:r>
              <a:rPr lang="en-US" sz="1200" kern="1200">
                <a:solidFill>
                  <a:schemeClr val="tx1"/>
                </a:solidFill>
                <a:effectLst/>
                <a:latin typeface="+mn-lt"/>
                <a:ea typeface="+mn-ea"/>
                <a:cs typeface="+mn-cs"/>
              </a:rPr>
              <a:t>Here are some more tips for building resilience:</a:t>
            </a:r>
          </a:p>
          <a:p>
            <a:r>
              <a:rPr lang="en-US" sz="1200" kern="1200">
                <a:solidFill>
                  <a:schemeClr val="tx1"/>
                </a:solidFill>
                <a:effectLst/>
                <a:latin typeface="+mn-lt"/>
                <a:ea typeface="+mn-ea"/>
                <a:cs typeface="+mn-cs"/>
              </a:rPr>
              <a:t>6. Have a sense of purpose- do things that bring meaning to your life.  There are many ways and opportunities to do this.</a:t>
            </a:r>
          </a:p>
          <a:p>
            <a:r>
              <a:rPr lang="en-US" sz="1200" kern="1200">
                <a:solidFill>
                  <a:schemeClr val="tx1"/>
                </a:solidFill>
                <a:effectLst/>
                <a:latin typeface="+mn-lt"/>
                <a:ea typeface="+mn-ea"/>
                <a:cs typeface="+mn-cs"/>
              </a:rPr>
              <a:t>7. Learn healthy habits - it will help you manage in stressful times – physical strength leads to emotional resiliency.</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Exercise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Eat a balanced diet - this can be a challenge in stressful times, but it is important for health and well being.</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     Take time to rest – rest not only restores us physically, it is important in restoring us mentally</a:t>
            </a:r>
          </a:p>
          <a:p>
            <a:r>
              <a:rPr lang="en-US" sz="1200" kern="1200">
                <a:solidFill>
                  <a:schemeClr val="tx1"/>
                </a:solidFill>
                <a:effectLst/>
                <a:latin typeface="+mn-lt"/>
                <a:ea typeface="+mn-ea"/>
                <a:cs typeface="+mn-cs"/>
              </a:rPr>
              <a:t>8. Believe in yourself - recognize your personal strengths and accomplishments</a:t>
            </a:r>
          </a:p>
          <a:p>
            <a:r>
              <a:rPr lang="en-US" sz="1200" kern="1200">
                <a:solidFill>
                  <a:schemeClr val="tx1"/>
                </a:solidFill>
                <a:effectLst/>
                <a:latin typeface="+mn-lt"/>
                <a:ea typeface="+mn-ea"/>
                <a:cs typeface="+mn-cs"/>
              </a:rPr>
              <a:t>9. Keep laughing - laughter relieves stress and helps you keep things in check.</a:t>
            </a:r>
          </a:p>
          <a:p>
            <a:r>
              <a:rPr lang="en-US" sz="1200" kern="1200">
                <a:solidFill>
                  <a:schemeClr val="tx1"/>
                </a:solidFill>
                <a:effectLst/>
                <a:latin typeface="+mn-lt"/>
                <a:ea typeface="+mn-ea"/>
                <a:cs typeface="+mn-cs"/>
              </a:rPr>
              <a:t>10. Be optimistic - A positive, hopeful outlook will make you much more resilient.  As someone once said, “Pessimists might be right, but optimists live longer”</a:t>
            </a:r>
          </a:p>
          <a:p>
            <a:endParaRPr lang="en-US"/>
          </a:p>
        </p:txBody>
      </p:sp>
      <p:sp>
        <p:nvSpPr>
          <p:cNvPr id="4" name="Slide Number Placeholder 3"/>
          <p:cNvSpPr>
            <a:spLocks noGrp="1"/>
          </p:cNvSpPr>
          <p:nvPr>
            <p:ph type="sldNum" sz="quarter" idx="5"/>
          </p:nvPr>
        </p:nvSpPr>
        <p:spPr/>
        <p:txBody>
          <a:bodyPr/>
          <a:lstStyle/>
          <a:p>
            <a:fld id="{E8ED172C-5929-4653-9835-C755886DCE2B}" type="slidenum">
              <a:rPr lang="en-US" smtClean="0"/>
              <a:pPr/>
              <a:t>4</a:t>
            </a:fld>
            <a:endParaRPr lang="en-US"/>
          </a:p>
        </p:txBody>
      </p:sp>
    </p:spTree>
    <p:extLst>
      <p:ext uri="{BB962C8B-B14F-4D97-AF65-F5344CB8AC3E}">
        <p14:creationId xmlns:p14="http://schemas.microsoft.com/office/powerpoint/2010/main" val="29735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Slide 5:  Let’s take a closer look at a few of these tips.  </a:t>
            </a:r>
          </a:p>
          <a:p>
            <a:r>
              <a:rPr lang="en-US" sz="1200" kern="1200">
                <a:solidFill>
                  <a:schemeClr val="tx1"/>
                </a:solidFill>
                <a:effectLst/>
                <a:latin typeface="+mn-lt"/>
                <a:ea typeface="+mn-ea"/>
                <a:cs typeface="+mn-cs"/>
              </a:rPr>
              <a:t>Challenges</a:t>
            </a:r>
          </a:p>
          <a:p>
            <a:r>
              <a:rPr lang="en-US" sz="1200" kern="1200">
                <a:solidFill>
                  <a:schemeClr val="tx1"/>
                </a:solidFill>
                <a:effectLst/>
                <a:latin typeface="+mn-lt"/>
                <a:ea typeface="+mn-ea"/>
                <a:cs typeface="+mn-cs"/>
              </a:rPr>
              <a:t>We can think of challenges in wholly negative terms and sometimes they can appear to be just that.  However, often with the passage of time we realize that as difficult or painful as the challenge was,  we were more capable and stronger than we realized.  You might have gained a renewed sense of connection to the people around you – perhaps a friendship was strengthened when someone reached out to support you.  Challenges exist throughout our lives, they are a natural part of being alive.</a:t>
            </a:r>
          </a:p>
          <a:p>
            <a:r>
              <a:rPr lang="en-US" sz="1200" kern="1200">
                <a:solidFill>
                  <a:schemeClr val="tx1"/>
                </a:solidFill>
                <a:effectLst/>
                <a:latin typeface="+mn-lt"/>
                <a:ea typeface="+mn-ea"/>
                <a:cs typeface="+mn-cs"/>
              </a:rPr>
              <a:t>Take a look at the challenges you have faced in your life.  How you responded to them gives you insight into your strengths.  When thinking about those challenges, ask yourself these questions:</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helped you get through that challenge? Think about the actions you took and that others took that were helpful to you.</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did you learn about yourself as a result and how can you use those lessons in the current challenge?</a:t>
            </a: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ED172C-5929-4653-9835-C755886DCE2B}" type="slidenum">
              <a:rPr lang="en-US" smtClean="0"/>
              <a:pPr/>
              <a:t>5</a:t>
            </a:fld>
            <a:endParaRPr lang="en-US"/>
          </a:p>
        </p:txBody>
      </p:sp>
    </p:spTree>
    <p:extLst>
      <p:ext uri="{BB962C8B-B14F-4D97-AF65-F5344CB8AC3E}">
        <p14:creationId xmlns:p14="http://schemas.microsoft.com/office/powerpoint/2010/main" val="2763679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EEAC68B-8534-42D3-9B88-B8CE82EDF5FC}" type="slidenum">
              <a:rPr lang="en-US" smtClean="0"/>
              <a:pPr/>
              <a:t>6</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708660" y="4451905"/>
            <a:ext cx="5669280" cy="4217509"/>
          </a:xfrm>
          <a:noFill/>
          <a:ln/>
        </p:spPr>
        <p:txBody>
          <a:bodyPr>
            <a:normAutofit fontScale="92500" lnSpcReduction="10000"/>
          </a:bodyPr>
          <a:lstStyle/>
          <a:p>
            <a:r>
              <a:rPr lang="en-US" sz="1200" kern="1200">
                <a:solidFill>
                  <a:schemeClr val="tx1"/>
                </a:solidFill>
                <a:effectLst/>
                <a:latin typeface="+mn-lt"/>
                <a:ea typeface="+mn-ea"/>
                <a:cs typeface="+mn-cs"/>
              </a:rPr>
              <a:t>Slide 6: </a:t>
            </a:r>
          </a:p>
          <a:p>
            <a:r>
              <a:rPr lang="en-US" sz="1200" kern="1200">
                <a:solidFill>
                  <a:schemeClr val="tx1"/>
                </a:solidFill>
                <a:effectLst/>
                <a:latin typeface="+mn-lt"/>
                <a:ea typeface="+mn-ea"/>
                <a:cs typeface="+mn-cs"/>
              </a:rPr>
              <a:t>Take action. Situation mastery or ceaseless striving?  This is a concept from stress management and helps us understand how we often build stress into our lives.  One common way any of us build stress is to try to control what we can’t. On the one hand, there are things that are within our control, for example let’s say I want to learn how to do something that would make me better at doing my job.  If I take action to learn those things then I am engaged in “situation mastery”.  If I say to myself that I just can’t  learn anything, I can’t do it, then that is called giving up.  It is not taking action where I could. </a:t>
            </a:r>
          </a:p>
          <a:p>
            <a:r>
              <a:rPr lang="en-US" sz="1200" kern="1200">
                <a:solidFill>
                  <a:schemeClr val="tx1"/>
                </a:solidFill>
                <a:effectLst/>
                <a:latin typeface="+mn-lt"/>
                <a:ea typeface="+mn-ea"/>
                <a:cs typeface="+mn-cs"/>
              </a:rPr>
              <a:t>Taking action does not mean we have to do that on our own.  Sometimes taking action means reaching out for help and support as we try to deal with a stressful situation.  That is a sign of strength.  </a:t>
            </a:r>
          </a:p>
          <a:p>
            <a:r>
              <a:rPr lang="en-US" sz="1200" kern="1200">
                <a:solidFill>
                  <a:schemeClr val="tx1"/>
                </a:solidFill>
                <a:effectLst/>
                <a:latin typeface="+mn-lt"/>
                <a:ea typeface="+mn-ea"/>
                <a:cs typeface="+mn-cs"/>
              </a:rPr>
              <a:t>Then there are the things we can’t control; for example, let’s say I wish my siblings would get a long with each other and not fight.  Well, is that really something I have control over?  I would say no.  I can control my own behavior, but not theirs.  When I try to make them get along it is called “ceaseless striving” because it is not within my sphere of control.  When I acknowledge that and stop trying to make them get along, that is called “letting go” and that is a healthy thing to do.  Ceaseless striving is at the root of much of our stress. </a:t>
            </a:r>
          </a:p>
          <a:p>
            <a:r>
              <a:rPr lang="en-US" sz="1200" kern="1200">
                <a:solidFill>
                  <a:schemeClr val="tx1"/>
                </a:solidFill>
                <a:effectLst/>
                <a:latin typeface="+mn-lt"/>
                <a:ea typeface="+mn-ea"/>
                <a:cs typeface="+mn-cs"/>
              </a:rPr>
              <a:t>Think about a situation you find stressful.  One question to ask yourself is: Is this something within my control?  If it is, then you need to act ; you need to engage in “situation mastery”.  And again, that can mean reaching out for support.</a:t>
            </a:r>
          </a:p>
          <a:p>
            <a:r>
              <a:rPr lang="en-US" sz="1200" kern="1200">
                <a:solidFill>
                  <a:schemeClr val="tx1"/>
                </a:solidFill>
                <a:effectLst/>
                <a:latin typeface="+mn-lt"/>
                <a:ea typeface="+mn-ea"/>
                <a:cs typeface="+mn-cs"/>
              </a:rPr>
              <a:t>If it isn’t something you can control, then letting go is the healthy option.</a:t>
            </a:r>
          </a:p>
          <a:p>
            <a:r>
              <a:rPr lang="en-US" sz="1200" kern="1200">
                <a:solidFill>
                  <a:schemeClr val="tx1"/>
                </a:solidFill>
                <a:effectLst/>
                <a:latin typeface="+mn-lt"/>
                <a:ea typeface="+mn-ea"/>
                <a:cs typeface="+mn-cs"/>
              </a:rPr>
              <a:t>Many times the intellectual recognition that you are trying to control what is not in your sphere of control comes first; the harder part is to incorporate that insight on an emotional level and truly be able to say you have let go of it.  </a:t>
            </a:r>
          </a:p>
          <a:p>
            <a:r>
              <a:rPr lang="en-US" sz="1200" kern="1200">
                <a:solidFill>
                  <a:schemeClr val="tx1"/>
                </a:solidFill>
                <a:effectLst/>
                <a:latin typeface="+mn-lt"/>
                <a:ea typeface="+mn-ea"/>
                <a:cs typeface="+mn-cs"/>
              </a:rPr>
              <a:t>So, easy to say, harder to do, it takes thought and effort, but it is worth it in the long run.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a:solidFill>
                  <a:schemeClr val="tx1"/>
                </a:solidFill>
                <a:effectLst/>
                <a:latin typeface="+mn-lt"/>
                <a:ea typeface="+mn-ea"/>
                <a:cs typeface="+mn-cs"/>
              </a:rPr>
              <a:t>Slide 7:</a:t>
            </a:r>
          </a:p>
          <a:p>
            <a:r>
              <a:rPr lang="en-US" sz="1200" kern="1200">
                <a:solidFill>
                  <a:schemeClr val="tx1"/>
                </a:solidFill>
                <a:effectLst/>
                <a:latin typeface="+mn-lt"/>
                <a:ea typeface="+mn-ea"/>
                <a:cs typeface="+mn-cs"/>
              </a:rPr>
              <a:t>Most of us could benefit from strengthening our connections with those who lift us up and support us.  The people who make up our support system usually fall into one of these three categories: Family, Friends, or Co-worker.   On the right-hand side are several roles people can fill in our lives. People in our lives can fill one or many of these roles.  They are:</a:t>
            </a:r>
          </a:p>
          <a:p>
            <a:r>
              <a:rPr lang="en-US" sz="1200" kern="1200">
                <a:solidFill>
                  <a:schemeClr val="tx1"/>
                </a:solidFill>
                <a:effectLst/>
                <a:latin typeface="+mn-lt"/>
                <a:ea typeface="+mn-ea"/>
                <a:cs typeface="+mn-cs"/>
              </a:rPr>
              <a:t>Confidant – A confidant is someone you can confide in, who you tell your most sensitive thoughts to.</a:t>
            </a:r>
          </a:p>
          <a:p>
            <a:r>
              <a:rPr lang="en-US" sz="1200" kern="1200">
                <a:solidFill>
                  <a:schemeClr val="tx1"/>
                </a:solidFill>
                <a:effectLst/>
                <a:latin typeface="+mn-lt"/>
                <a:ea typeface="+mn-ea"/>
                <a:cs typeface="+mn-cs"/>
              </a:rPr>
              <a:t>Challenger–  a challenger is someone who challenges you; who gets you to think “outside your comfort zone”.  A challenger helps us learn and maintain our sense of curiosity and openness to learning.  This is about a respectful discussion over a differences of opinions or views.  It is not a shouting match.  </a:t>
            </a:r>
          </a:p>
          <a:p>
            <a:r>
              <a:rPr lang="en-US" sz="1200" kern="1200">
                <a:solidFill>
                  <a:schemeClr val="tx1"/>
                </a:solidFill>
                <a:effectLst/>
                <a:latin typeface="+mn-lt"/>
                <a:ea typeface="+mn-ea"/>
                <a:cs typeface="+mn-cs"/>
              </a:rPr>
              <a:t>Fun – think about who makes you laugh, gets you to let go and enjoy the moment.</a:t>
            </a:r>
          </a:p>
          <a:p>
            <a:r>
              <a:rPr lang="en-US" sz="1200" kern="1200">
                <a:solidFill>
                  <a:schemeClr val="tx1"/>
                </a:solidFill>
                <a:effectLst/>
                <a:latin typeface="+mn-lt"/>
                <a:ea typeface="+mn-ea"/>
                <a:cs typeface="+mn-cs"/>
              </a:rPr>
              <a:t>Chicken soup – who takes care of you when you are not well?</a:t>
            </a:r>
          </a:p>
          <a:p>
            <a:r>
              <a:rPr lang="en-US" sz="1200" kern="1200">
                <a:solidFill>
                  <a:schemeClr val="tx1"/>
                </a:solidFill>
                <a:effectLst/>
                <a:latin typeface="+mn-lt"/>
                <a:ea typeface="+mn-ea"/>
                <a:cs typeface="+mn-cs"/>
              </a:rPr>
              <a:t>Mentor – A mentor is someone who shows or has shown you the ropes in some endeavor in life and whose opinion you value.</a:t>
            </a:r>
          </a:p>
          <a:p>
            <a:r>
              <a:rPr lang="en-US" sz="1200" kern="1200">
                <a:solidFill>
                  <a:schemeClr val="tx1"/>
                </a:solidFill>
                <a:effectLst/>
                <a:latin typeface="+mn-lt"/>
                <a:ea typeface="+mn-ea"/>
                <a:cs typeface="+mn-cs"/>
              </a:rPr>
              <a:t>Spirituality – this does not necessarily mean participating in formal religion, although it can; it can mean being understanding and acting on our connection to each other and the earth.  It can mean being aware of something greater than ourselves and there are many ways that people can and do express this.</a:t>
            </a:r>
          </a:p>
          <a:p>
            <a:r>
              <a:rPr lang="en-US" sz="1200" kern="1200">
                <a:solidFill>
                  <a:schemeClr val="tx1"/>
                </a:solidFill>
                <a:effectLst/>
                <a:latin typeface="+mn-lt"/>
                <a:ea typeface="+mn-ea"/>
                <a:cs typeface="+mn-cs"/>
              </a:rPr>
              <a:t>Drainer – A drainer is  someone who takes your energy down.  </a:t>
            </a:r>
          </a:p>
          <a:p>
            <a:r>
              <a:rPr lang="en-US" sz="1200" kern="1200">
                <a:solidFill>
                  <a:schemeClr val="tx1"/>
                </a:solidFill>
                <a:effectLst/>
                <a:latin typeface="+mn-lt"/>
                <a:ea typeface="+mn-ea"/>
                <a:cs typeface="+mn-cs"/>
              </a:rPr>
              <a:t>These roles are filled by people in our families, our colleagues and co-workers and our friends.  Think of the people who fulfill these roles in your life, then think about what you learned.  Some of us are everyone else’s “chicken soup”, but we don’t have others who we can turn to when we need to be taken care of.  </a:t>
            </a:r>
          </a:p>
          <a:p>
            <a:r>
              <a:rPr lang="en-US" sz="1200" kern="1200">
                <a:solidFill>
                  <a:schemeClr val="tx1"/>
                </a:solidFill>
                <a:effectLst/>
                <a:latin typeface="+mn-lt"/>
                <a:ea typeface="+mn-ea"/>
                <a:cs typeface="+mn-cs"/>
              </a:rPr>
              <a:t>This is just for you; you don’t need to share it with anyone.  It might point to areas where you could build on an existing relationship or form a new one.</a:t>
            </a:r>
          </a:p>
          <a:p>
            <a:endParaRPr lang="en-US"/>
          </a:p>
        </p:txBody>
      </p:sp>
      <p:sp>
        <p:nvSpPr>
          <p:cNvPr id="4" name="Slide Number Placeholder 3"/>
          <p:cNvSpPr>
            <a:spLocks noGrp="1"/>
          </p:cNvSpPr>
          <p:nvPr>
            <p:ph type="sldNum" sz="quarter" idx="5"/>
          </p:nvPr>
        </p:nvSpPr>
        <p:spPr/>
        <p:txBody>
          <a:bodyPr/>
          <a:lstStyle/>
          <a:p>
            <a:fld id="{E8ED172C-5929-4653-9835-C755886DCE2B}" type="slidenum">
              <a:rPr lang="en-US" smtClean="0"/>
              <a:pPr/>
              <a:t>7</a:t>
            </a:fld>
            <a:endParaRPr lang="en-US"/>
          </a:p>
        </p:txBody>
      </p:sp>
    </p:spTree>
    <p:extLst>
      <p:ext uri="{BB962C8B-B14F-4D97-AF65-F5344CB8AC3E}">
        <p14:creationId xmlns:p14="http://schemas.microsoft.com/office/powerpoint/2010/main" val="207840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EF54CBD-3200-4F18-8552-347DAB85EB15}" type="slidenum">
              <a:rPr lang="en-US" altLang="en-US" smtClean="0"/>
              <a:pPr/>
              <a:t>8</a:t>
            </a:fld>
            <a:endParaRPr lang="en-US" altLang="en-US"/>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kern="1200">
                <a:solidFill>
                  <a:schemeClr val="tx1"/>
                </a:solidFill>
                <a:effectLst/>
                <a:latin typeface="+mn-lt"/>
                <a:ea typeface="+mn-ea"/>
                <a:cs typeface="+mn-cs"/>
              </a:rPr>
              <a:t>Slide 8:</a:t>
            </a:r>
          </a:p>
          <a:p>
            <a:r>
              <a:rPr lang="en-US" sz="1200" kern="1200">
                <a:solidFill>
                  <a:schemeClr val="tx1"/>
                </a:solidFill>
                <a:effectLst/>
                <a:latin typeface="+mn-lt"/>
                <a:ea typeface="+mn-ea"/>
                <a:cs typeface="+mn-cs"/>
              </a:rPr>
              <a:t>Having a purpose adds meaning to your life.  Your purpose can be what you do professionally, it could be something you do in your personal life or a combination of both.  Here are some questions to consider when thinking about your purpose:</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brings pleasure and meaning to your world?  Think about that, when are you most engaged?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do you love to do; what matters to you?  Think of activities you do that are so enjoyable that the time just flies by or the causes that excite you and leave you feeling fulfilled when you engage in them.</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energizes you?</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contribution do you want to make?  Is there some organization, or a group you want to be a part of?</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What do others tell you that they appreciate about you?</a:t>
            </a:r>
          </a:p>
        </p:txBody>
      </p:sp>
    </p:spTree>
    <p:extLst>
      <p:ext uri="{BB962C8B-B14F-4D97-AF65-F5344CB8AC3E}">
        <p14:creationId xmlns:p14="http://schemas.microsoft.com/office/powerpoint/2010/main" val="277782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Slide 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Keep laughing!  Laughter really is the best medicine! </a:t>
            </a:r>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 sense of humor is a great help when you find yourself in a challenging time.  There is great variety in what people find funny and our ability to find humor and have a good laugh even in the toughest times helps us stay resilient.  Here are some of the benefits of laughter.</a:t>
            </a:r>
          </a:p>
          <a:p>
            <a:endParaRPr lang="en-US" altLang="en-US"/>
          </a:p>
        </p:txBody>
      </p:sp>
    </p:spTree>
    <p:extLst>
      <p:ext uri="{BB962C8B-B14F-4D97-AF65-F5344CB8AC3E}">
        <p14:creationId xmlns:p14="http://schemas.microsoft.com/office/powerpoint/2010/main" val="110545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E0399-C9BF-44F5-8A28-B215D87664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31D7C3-09A3-4EFA-AEA7-CFCA3981F4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35D562-BE41-42D2-B0C3-248DE9CCA817}"/>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5" name="Footer Placeholder 4">
            <a:extLst>
              <a:ext uri="{FF2B5EF4-FFF2-40B4-BE49-F238E27FC236}">
                <a16:creationId xmlns:a16="http://schemas.microsoft.com/office/drawing/2014/main" id="{51BCC8B6-4861-413D-9533-A1D5D6291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4BB1B-36AB-4D7F-B9A4-5E4D6E6E9428}"/>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441821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D314E-CC30-4FEC-B542-2E25EB3C65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06C927-5B42-4F57-9936-E424129034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E8AF35-AFDB-4DB5-B2AF-80C65F4FA2A6}"/>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5" name="Footer Placeholder 4">
            <a:extLst>
              <a:ext uri="{FF2B5EF4-FFF2-40B4-BE49-F238E27FC236}">
                <a16:creationId xmlns:a16="http://schemas.microsoft.com/office/drawing/2014/main" id="{F7EBD927-7686-41A1-9C42-CB46E67EE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1AB1E-E273-4BCD-9C2C-17E82745D49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522392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323B2F-56E0-4DDA-93F0-1C365F6F7F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B6FAB1-9894-4B14-948B-EBB5DAAC80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AE0F6D-D158-467D-A7E3-9A1205802BD6}"/>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5" name="Footer Placeholder 4">
            <a:extLst>
              <a:ext uri="{FF2B5EF4-FFF2-40B4-BE49-F238E27FC236}">
                <a16:creationId xmlns:a16="http://schemas.microsoft.com/office/drawing/2014/main" id="{0D616C5B-F55D-4F9C-A77B-C7DE1B802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C8D1D-C541-4015-83C6-1C69CF77E7CA}"/>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710383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a:p>
        </p:txBody>
      </p:sp>
    </p:spTree>
    <p:extLst>
      <p:ext uri="{BB962C8B-B14F-4D97-AF65-F5344CB8AC3E}">
        <p14:creationId xmlns:p14="http://schemas.microsoft.com/office/powerpoint/2010/main" val="4290042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8630-3A13-4A67-8A3B-233FA2EE18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776D7B-8E1A-467C-B380-626E4EF223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07163A-2D37-4531-98CE-96F02B74FE0E}"/>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5" name="Footer Placeholder 4">
            <a:extLst>
              <a:ext uri="{FF2B5EF4-FFF2-40B4-BE49-F238E27FC236}">
                <a16:creationId xmlns:a16="http://schemas.microsoft.com/office/drawing/2014/main" id="{DBAE2695-5350-4549-AD6A-14A08CE82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0D661-83FD-435A-9D23-B93B581BBB9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350108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7807-1192-466B-A1ED-70E2362E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DF4E2-23C9-4E88-9AA0-12518594A0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4B3F5B-B66E-441D-A76D-35DF138ACFCE}"/>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5" name="Footer Placeholder 4">
            <a:extLst>
              <a:ext uri="{FF2B5EF4-FFF2-40B4-BE49-F238E27FC236}">
                <a16:creationId xmlns:a16="http://schemas.microsoft.com/office/drawing/2014/main" id="{BF56B48E-0C6B-4AAA-B082-B4018967D1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9A49F9-50B7-4C1A-A520-A5FFF199375D}"/>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31209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26C1E-4DE8-46EC-9ABD-08AC3BE33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58C1FE-9127-4A9B-BAF2-C3A35C3A45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6489F-C63F-4CB7-8C2A-157BE7FCAB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9D79E5-F7BF-4084-9CBD-041892C5E412}"/>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6" name="Footer Placeholder 5">
            <a:extLst>
              <a:ext uri="{FF2B5EF4-FFF2-40B4-BE49-F238E27FC236}">
                <a16:creationId xmlns:a16="http://schemas.microsoft.com/office/drawing/2014/main" id="{593DF362-E310-49D3-A6E0-9AEA183DB6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197C9F-FA8C-4005-B5EF-8D34E614026A}"/>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16745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4E0DE-B1E8-4C4C-9C80-2AC682F45A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3D737B-297B-489D-B0DF-D0D11C0C86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4F3AE7-1B59-4C95-ADE2-FF7533A5BEB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F78DB2-10B7-47E0-AFF6-E321CCA8B5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14B54F-3644-43D7-98BE-606BB9EAC9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03DA0F-2548-48AA-9BB5-BBA0648ADD5D}"/>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8" name="Footer Placeholder 7">
            <a:extLst>
              <a:ext uri="{FF2B5EF4-FFF2-40B4-BE49-F238E27FC236}">
                <a16:creationId xmlns:a16="http://schemas.microsoft.com/office/drawing/2014/main" id="{95561408-5BAD-479C-AD4E-454E7D2D87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6E2E7-DD71-483D-AE3F-29C75727A41A}"/>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375347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26B9-0569-4A02-905F-1E614C804F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1D8CFD-32D1-49EA-A70A-2D168F465DC3}"/>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4" name="Footer Placeholder 3">
            <a:extLst>
              <a:ext uri="{FF2B5EF4-FFF2-40B4-BE49-F238E27FC236}">
                <a16:creationId xmlns:a16="http://schemas.microsoft.com/office/drawing/2014/main" id="{D45FCC1A-A027-4972-8EBC-C8394062C0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71D6D3-53A1-4A68-8D06-79F268F4B681}"/>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5624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2677DB-6074-4DE1-A310-289AC90258E0}"/>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3" name="Footer Placeholder 2">
            <a:extLst>
              <a:ext uri="{FF2B5EF4-FFF2-40B4-BE49-F238E27FC236}">
                <a16:creationId xmlns:a16="http://schemas.microsoft.com/office/drawing/2014/main" id="{C99A3051-D96C-454C-83E1-A1C7CC3E64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CF877E-13AA-47FF-AD73-68E169090BA5}"/>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05004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80609-E33B-48FC-A694-FEFA07F470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2C7BC8-66AD-4889-9783-A05FBE305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05075-5319-4D01-992D-A54D7455B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D86DA-DAB3-4534-B47A-94C5F9907620}"/>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6" name="Footer Placeholder 5">
            <a:extLst>
              <a:ext uri="{FF2B5EF4-FFF2-40B4-BE49-F238E27FC236}">
                <a16:creationId xmlns:a16="http://schemas.microsoft.com/office/drawing/2014/main" id="{24CF0952-77B0-4486-A690-F5F7B28AA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FC9CA-4BBC-4E06-AE1D-B42C461D125C}"/>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3043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B95C-F530-4E0A-B1E9-405D3C8011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8BB1AB-05BB-4CAC-A665-1A4B99727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3A3654-8072-4F43-B5F2-1A32E842F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420859-B9DF-47A2-84E8-56B1BB2B5399}"/>
              </a:ext>
            </a:extLst>
          </p:cNvPr>
          <p:cNvSpPr>
            <a:spLocks noGrp="1"/>
          </p:cNvSpPr>
          <p:nvPr>
            <p:ph type="dt" sz="half" idx="10"/>
          </p:nvPr>
        </p:nvSpPr>
        <p:spPr/>
        <p:txBody>
          <a:bodyPr/>
          <a:lstStyle/>
          <a:p>
            <a:fld id="{48A87A34-81AB-432B-8DAE-1953F412C126}" type="datetimeFigureOut">
              <a:rPr lang="en-US" smtClean="0"/>
              <a:pPr/>
              <a:t>4/22/2020</a:t>
            </a:fld>
            <a:endParaRPr lang="en-US"/>
          </a:p>
        </p:txBody>
      </p:sp>
      <p:sp>
        <p:nvSpPr>
          <p:cNvPr id="6" name="Footer Placeholder 5">
            <a:extLst>
              <a:ext uri="{FF2B5EF4-FFF2-40B4-BE49-F238E27FC236}">
                <a16:creationId xmlns:a16="http://schemas.microsoft.com/office/drawing/2014/main" id="{2AA38A8B-979F-4EC1-ABE6-59BDF6E80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30FA56-BEEC-4AF4-9E84-E744C609E398}"/>
              </a:ext>
            </a:extLst>
          </p:cNvPr>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736749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80D6F6-7B8C-4F09-BAAA-67FF27E13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5B4350-4D36-43A9-954D-A692901A6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B86C1-C170-4836-AC7D-5637D80A44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4/22/2020</a:t>
            </a:fld>
            <a:endParaRPr lang="en-US"/>
          </a:p>
        </p:txBody>
      </p:sp>
      <p:sp>
        <p:nvSpPr>
          <p:cNvPr id="5" name="Footer Placeholder 4">
            <a:extLst>
              <a:ext uri="{FF2B5EF4-FFF2-40B4-BE49-F238E27FC236}">
                <a16:creationId xmlns:a16="http://schemas.microsoft.com/office/drawing/2014/main" id="{3D5585DC-1EB6-4680-915D-0FF8DFBF0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8D7BA-33E1-4C6E-B66A-84C9ED950C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28232977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hyperlink" Target="mailto:Kathleen.d.carnes@maine.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pixabay.com/fr/stress-relaxation-relax-tension-391654/" TargetMode="External"/><Relationship Id="rId5" Type="http://schemas.openxmlformats.org/officeDocument/2006/relationships/image" Target="../media/image9.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pixabay.com/fr/stress-relaxation-relax-tension-391654/" TargetMode="External"/><Relationship Id="rId5" Type="http://schemas.openxmlformats.org/officeDocument/2006/relationships/image" Target="../media/image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flickr.com/photos/danmoyle/11715566974" TargetMode="External"/><Relationship Id="rId5" Type="http://schemas.openxmlformats.org/officeDocument/2006/relationships/image" Target="../media/image10.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www.maine.gov/bhr/oeh"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www.chronosly.com/faq/addons/upcoming-recurring-events-ticketing/"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chronosly.com/faq/addons/upcoming-recurring-events-ticketing/"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aforisticamente.com/2014/11/12/frasi-citazioni-aforismi-ambizione/" TargetMode="External"/><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twentytwo.fibreculturejournal.org/fcj-154-trolls-peers-and-the-diagram-of-collaboration/" TargetMode="External"/><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hyperlink" Target="http://wellbeingbristol.co.uk/is-laughter-really-the-best-medicine/" TargetMode="External"/><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pixabay.com/en/emotion-face-happy-laughing-round-1298793/" TargetMode="External"/><Relationship Id="rId5" Type="http://schemas.openxmlformats.org/officeDocument/2006/relationships/image" Target="../media/image7.png"/><Relationship Id="rId4" Type="http://schemas.openxmlformats.org/officeDocument/2006/relationships/notesSlide" Target="../notesSlides/notesSlide9.xml"/><Relationship Id="rId9"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02529"/>
            <a:ext cx="10515600" cy="1325563"/>
          </a:xfrm>
          <a:ln>
            <a:miter lim="800000"/>
            <a:headEnd/>
            <a:tailEnd/>
          </a:ln>
        </p:spPr>
        <p:txBody>
          <a:bodyPr/>
          <a:lstStyle/>
          <a:p>
            <a:pPr eaLnBrk="1" fontAlgn="auto" hangingPunct="1">
              <a:spcAft>
                <a:spcPts val="0"/>
              </a:spcAft>
              <a:defRPr/>
            </a:pPr>
            <a:r>
              <a:rPr lang="en-US" sz="4800" b="1">
                <a:latin typeface="Times New Roman" panose="02020603050405020304" pitchFamily="18" charset="0"/>
                <a:cs typeface="Times New Roman" panose="02020603050405020304" pitchFamily="18" charset="0"/>
              </a:rPr>
              <a:t>BUILDING RESILIENCY</a:t>
            </a:r>
            <a:endParaRPr lang="en-US" sz="4800" b="1">
              <a:solidFill>
                <a:schemeClr val="bg2">
                  <a:lumMod val="20000"/>
                  <a:lumOff val="80000"/>
                </a:schemeClr>
              </a:solidFill>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80B2E0DF-E830-4A73-ABB8-A9077B5576FF}"/>
              </a:ext>
            </a:extLst>
          </p:cNvPr>
          <p:cNvSpPr>
            <a:spLocks noGrp="1"/>
          </p:cNvSpPr>
          <p:nvPr>
            <p:ph idx="1"/>
          </p:nvPr>
        </p:nvSpPr>
        <p:spPr>
          <a:xfrm>
            <a:off x="838200" y="1825625"/>
            <a:ext cx="10515600" cy="4747428"/>
          </a:xfrm>
        </p:spPr>
        <p:txBody>
          <a:bodyPr/>
          <a:lstStyle/>
          <a:p>
            <a:pPr marL="0" indent="0">
              <a:buNone/>
            </a:pPr>
            <a:r>
              <a:rPr lang="en-US">
                <a:latin typeface="Times New Roman" panose="02020603050405020304" pitchFamily="18" charset="0"/>
                <a:cs typeface="Times New Roman" panose="02020603050405020304" pitchFamily="18" charset="0"/>
              </a:rPr>
              <a:t>Presented by:</a:t>
            </a:r>
          </a:p>
          <a:p>
            <a:pPr marL="0" indent="0">
              <a:buNone/>
            </a:pPr>
            <a:r>
              <a:rPr lang="en-US">
                <a:latin typeface="Times New Roman" panose="02020603050405020304" pitchFamily="18" charset="0"/>
                <a:cs typeface="Times New Roman" panose="02020603050405020304" pitchFamily="18" charset="0"/>
              </a:rPr>
              <a:t>Kate Carnes, Human Resources</a:t>
            </a:r>
          </a:p>
          <a:p>
            <a:pPr marL="0" indent="0">
              <a:buNone/>
            </a:pPr>
            <a:r>
              <a:rPr lang="en-US">
                <a:latin typeface="Times New Roman" panose="02020603050405020304" pitchFamily="18" charset="0"/>
                <a:cs typeface="Times New Roman" panose="02020603050405020304" pitchFamily="18" charset="0"/>
              </a:rPr>
              <a:t>                        Security and Employment Service Center</a:t>
            </a:r>
          </a:p>
        </p:txBody>
      </p:sp>
      <p:sp>
        <p:nvSpPr>
          <p:cNvPr id="4" name="TextBox 3" descr="Contact information for presenter.&#10;Kathleen.D.Carnes@maine..gov&#10;Telephone: 623-6730">
            <a:extLst>
              <a:ext uri="{FF2B5EF4-FFF2-40B4-BE49-F238E27FC236}">
                <a16:creationId xmlns:a16="http://schemas.microsoft.com/office/drawing/2014/main" id="{F1DC3911-9A61-4698-98C3-EF3947C1097A}"/>
              </a:ext>
            </a:extLst>
          </p:cNvPr>
          <p:cNvSpPr txBox="1"/>
          <p:nvPr/>
        </p:nvSpPr>
        <p:spPr>
          <a:xfrm>
            <a:off x="762000" y="5618946"/>
            <a:ext cx="4633384" cy="954107"/>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hlinkClick r:id="rId5"/>
              </a:rPr>
              <a:t>Kathleen.d.carnes@maine.gov</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Telephone: 623-6730</a:t>
            </a:r>
          </a:p>
        </p:txBody>
      </p:sp>
      <p:pic>
        <p:nvPicPr>
          <p:cNvPr id="7" name="Video 6" descr="This is a video of the presenter introducing the program.  It is also a box with the controls for playing the video and for the volume control.">
            <a:hlinkClick r:id="" action="ppaction://media"/>
            <a:extLst>
              <a:ext uri="{FF2B5EF4-FFF2-40B4-BE49-F238E27FC236}">
                <a16:creationId xmlns:a16="http://schemas.microsoft.com/office/drawing/2014/main" id="{4C22FBA0-22A4-4F53-B91E-FEE23A95FA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1" y="4761696"/>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440"/>
    </mc:Choice>
    <mc:Fallback xmlns="">
      <p:transition spd="slow" advTm="6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2A2F-46FD-4F51-A60B-383288902AB4}"/>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The Benefits of Laughter </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Short Term Effects</a:t>
            </a:r>
          </a:p>
        </p:txBody>
      </p:sp>
      <p:sp>
        <p:nvSpPr>
          <p:cNvPr id="4" name="Content Placeholder 3">
            <a:extLst>
              <a:ext uri="{FF2B5EF4-FFF2-40B4-BE49-F238E27FC236}">
                <a16:creationId xmlns:a16="http://schemas.microsoft.com/office/drawing/2014/main" id="{A2DC9902-52B6-41F7-9258-DA43341B15EF}"/>
              </a:ext>
            </a:extLst>
          </p:cNvPr>
          <p:cNvSpPr>
            <a:spLocks noGrp="1"/>
          </p:cNvSpPr>
          <p:nvPr>
            <p:ph idx="1"/>
          </p:nvPr>
        </p:nvSpPr>
        <p:spPr/>
        <p:txBody>
          <a:bodyPr>
            <a:normAutofit/>
          </a:bodyPr>
          <a:lstStyle/>
          <a:p>
            <a:pPr marL="457200" marR="0"/>
            <a:r>
              <a:rPr lang="en-US" sz="3200">
                <a:latin typeface="Times New Roman" panose="02020603050405020304" pitchFamily="18" charset="0"/>
                <a:ea typeface="Times New Roman" panose="02020603050405020304" pitchFamily="18" charset="0"/>
              </a:rPr>
              <a:t>Stimulate many organs. </a:t>
            </a:r>
          </a:p>
          <a:p>
            <a:pPr marL="457200" marR="0"/>
            <a:r>
              <a:rPr lang="en-US" sz="3200">
                <a:latin typeface="Times New Roman" panose="02020603050405020304" pitchFamily="18" charset="0"/>
                <a:ea typeface="Times New Roman" panose="02020603050405020304" pitchFamily="18" charset="0"/>
              </a:rPr>
              <a:t>Activate and relieve your stress response. </a:t>
            </a:r>
          </a:p>
          <a:p>
            <a:pPr marL="457200" marR="0"/>
            <a:r>
              <a:rPr lang="en-US" sz="3200">
                <a:latin typeface="Times New Roman" panose="02020603050405020304" pitchFamily="18" charset="0"/>
                <a:ea typeface="Times New Roman" panose="02020603050405020304" pitchFamily="18" charset="0"/>
              </a:rPr>
              <a:t>Soothe tension. </a:t>
            </a:r>
          </a:p>
          <a:p>
            <a:pPr marL="0" indent="0">
              <a:buNone/>
            </a:pPr>
            <a:endParaRPr lang="en-US" sz="3200"/>
          </a:p>
        </p:txBody>
      </p:sp>
      <p:pic>
        <p:nvPicPr>
          <p:cNvPr id="5" name="Picture 4" descr="This is a picture with two arrows.  The arrow pointing to the left says, &quot;stress&quot; and the arrow pointing to the rights says, &quot;relax&quot;.">
            <a:extLst>
              <a:ext uri="{FF2B5EF4-FFF2-40B4-BE49-F238E27FC236}">
                <a16:creationId xmlns:a16="http://schemas.microsoft.com/office/drawing/2014/main" id="{948322E8-0E7B-4239-932D-533135D1FB1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83384" y="4236525"/>
            <a:ext cx="2595716" cy="1527687"/>
          </a:xfrm>
          <a:prstGeom prst="rect">
            <a:avLst/>
          </a:prstGeom>
        </p:spPr>
      </p:pic>
      <p:pic>
        <p:nvPicPr>
          <p:cNvPr id="9" name="Audio 8" descr=" This is a box with the controls for playing the video and for the volume control.">
            <a:hlinkClick r:id="" action="ppaction://media"/>
            <a:extLst>
              <a:ext uri="{FF2B5EF4-FFF2-40B4-BE49-F238E27FC236}">
                <a16:creationId xmlns:a16="http://schemas.microsoft.com/office/drawing/2014/main" id="{5E9756D2-557F-4751-9994-429B9F0E07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04460345"/>
      </p:ext>
    </p:extLst>
  </p:cSld>
  <p:clrMapOvr>
    <a:masterClrMapping/>
  </p:clrMapOvr>
  <mc:AlternateContent xmlns:mc="http://schemas.openxmlformats.org/markup-compatibility/2006" xmlns:p14="http://schemas.microsoft.com/office/powerpoint/2010/main">
    <mc:Choice Requires="p14">
      <p:transition spd="slow" p14:dur="2000" advTm="62786"/>
    </mc:Choice>
    <mc:Fallback xmlns="">
      <p:transition spd="slow" advTm="6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0A01B2C-BE66-45A1-A1FC-3C4887461589}"/>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The Benefits of Laughter </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Long Term Effects</a:t>
            </a:r>
          </a:p>
        </p:txBody>
      </p:sp>
      <p:sp>
        <p:nvSpPr>
          <p:cNvPr id="2" name="Content Placeholder 1">
            <a:extLst>
              <a:ext uri="{FF2B5EF4-FFF2-40B4-BE49-F238E27FC236}">
                <a16:creationId xmlns:a16="http://schemas.microsoft.com/office/drawing/2014/main" id="{F5B88ECE-849C-4DE0-9EC0-1719D9BC00E3}"/>
              </a:ext>
            </a:extLst>
          </p:cNvPr>
          <p:cNvSpPr>
            <a:spLocks noGrp="1"/>
          </p:cNvSpPr>
          <p:nvPr>
            <p:ph idx="1"/>
          </p:nvPr>
        </p:nvSpPr>
        <p:spPr/>
        <p:txBody>
          <a:bodyPr>
            <a:normAutofit/>
          </a:bodyPr>
          <a:lstStyle/>
          <a:p>
            <a:r>
              <a:rPr lang="en-US" sz="3200">
                <a:latin typeface="Times New Roman" panose="02020603050405020304" pitchFamily="18" charset="0"/>
                <a:ea typeface="Times New Roman" panose="02020603050405020304" pitchFamily="18" charset="0"/>
              </a:rPr>
              <a:t>Improves your immune system</a:t>
            </a:r>
          </a:p>
          <a:p>
            <a:r>
              <a:rPr lang="en-US" sz="3200">
                <a:latin typeface="Times New Roman" panose="02020603050405020304" pitchFamily="18" charset="0"/>
              </a:rPr>
              <a:t>Relieves pain</a:t>
            </a:r>
          </a:p>
          <a:p>
            <a:r>
              <a:rPr lang="en-US" sz="3200">
                <a:latin typeface="Times New Roman" panose="02020603050405020304" pitchFamily="18" charset="0"/>
              </a:rPr>
              <a:t>Increases personal satisfaction</a:t>
            </a:r>
          </a:p>
          <a:p>
            <a:r>
              <a:rPr lang="en-US" sz="3200">
                <a:latin typeface="Times New Roman" panose="02020603050405020304" pitchFamily="18" charset="0"/>
              </a:rPr>
              <a:t>Improves your mood</a:t>
            </a:r>
            <a:endParaRPr lang="en-US" sz="3200"/>
          </a:p>
          <a:p>
            <a:pPr marL="0" indent="0">
              <a:buNone/>
            </a:pPr>
            <a:endParaRPr lang="en-US" sz="3200"/>
          </a:p>
        </p:txBody>
      </p:sp>
      <p:pic>
        <p:nvPicPr>
          <p:cNvPr id="5" name="Picture 4" descr="This is a picture with two arrows.  The arrow pointing to the left says, &quot;stress&quot; and the arrow pointing to the rights says, &quot;relax&quot;.">
            <a:extLst>
              <a:ext uri="{FF2B5EF4-FFF2-40B4-BE49-F238E27FC236}">
                <a16:creationId xmlns:a16="http://schemas.microsoft.com/office/drawing/2014/main" id="{21DE1C2F-A7F0-4C5C-913E-2D2180C9049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983384" y="4236525"/>
            <a:ext cx="2595716" cy="1527687"/>
          </a:xfrm>
          <a:prstGeom prst="rect">
            <a:avLst/>
          </a:prstGeom>
        </p:spPr>
      </p:pic>
      <p:pic>
        <p:nvPicPr>
          <p:cNvPr id="8" name="Audio 7" descr="This is a box with the controls for playing the video and for the volume control.">
            <a:hlinkClick r:id="" action="ppaction://media"/>
            <a:extLst>
              <a:ext uri="{FF2B5EF4-FFF2-40B4-BE49-F238E27FC236}">
                <a16:creationId xmlns:a16="http://schemas.microsoft.com/office/drawing/2014/main" id="{F12B93D1-498F-4C1C-8D43-988AE14335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9655709"/>
      </p:ext>
    </p:extLst>
  </p:cSld>
  <p:clrMapOvr>
    <a:masterClrMapping/>
  </p:clrMapOvr>
  <mc:AlternateContent xmlns:mc="http://schemas.openxmlformats.org/markup-compatibility/2006" xmlns:p14="http://schemas.microsoft.com/office/powerpoint/2010/main">
    <mc:Choice Requires="p14">
      <p:transition spd="slow" p14:dur="2000" advTm="61171"/>
    </mc:Choice>
    <mc:Fallback xmlns="">
      <p:transition spd="slow" advTm="6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1433-83E6-4C36-851F-36551E173280}"/>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Choices in Life</a:t>
            </a:r>
          </a:p>
        </p:txBody>
      </p:sp>
      <p:sp>
        <p:nvSpPr>
          <p:cNvPr id="3" name="Content Placeholder 2">
            <a:extLst>
              <a:ext uri="{FF2B5EF4-FFF2-40B4-BE49-F238E27FC236}">
                <a16:creationId xmlns:a16="http://schemas.microsoft.com/office/drawing/2014/main" id="{521F663B-E8A5-4E8E-8015-676FE049CC4E}"/>
              </a:ext>
            </a:extLst>
          </p:cNvPr>
          <p:cNvSpPr>
            <a:spLocks noGrp="1"/>
          </p:cNvSpPr>
          <p:nvPr>
            <p:ph idx="1"/>
          </p:nvPr>
        </p:nvSpPr>
        <p:spPr>
          <a:xfrm>
            <a:off x="838200" y="1460500"/>
            <a:ext cx="10515600" cy="5032375"/>
          </a:xfrm>
        </p:spPr>
        <p:txBody>
          <a:bodyPr>
            <a:noAutofit/>
          </a:bodyPr>
          <a:lstStyle/>
          <a:p>
            <a:pPr marL="0" indent="0">
              <a:buNone/>
            </a:pPr>
            <a:r>
              <a:rPr lang="en-US" sz="3600">
                <a:latin typeface="Times New Roman" panose="02020603050405020304" pitchFamily="18" charset="0"/>
                <a:cs typeface="Times New Roman" panose="02020603050405020304" pitchFamily="18" charset="0"/>
              </a:rPr>
              <a:t>You can choose:</a:t>
            </a:r>
          </a:p>
          <a:p>
            <a:pPr marL="0" indent="0">
              <a:buNone/>
            </a:pPr>
            <a:r>
              <a:rPr lang="en-US" sz="3600">
                <a:latin typeface="Times New Roman" panose="02020603050405020304" pitchFamily="18" charset="0"/>
                <a:cs typeface="Times New Roman" panose="02020603050405020304" pitchFamily="18" charset="0"/>
              </a:rPr>
              <a:t>	What you focus on</a:t>
            </a:r>
          </a:p>
          <a:p>
            <a:pPr marL="0" indent="0">
              <a:buNone/>
            </a:pPr>
            <a:r>
              <a:rPr lang="en-US" sz="3600">
                <a:latin typeface="Times New Roman" panose="02020603050405020304" pitchFamily="18" charset="0"/>
                <a:cs typeface="Times New Roman" panose="02020603050405020304" pitchFamily="18" charset="0"/>
              </a:rPr>
              <a:t>	What you think</a:t>
            </a:r>
          </a:p>
          <a:p>
            <a:pPr marL="0" indent="0">
              <a:buNone/>
            </a:pPr>
            <a:r>
              <a:rPr lang="en-US" sz="3600">
                <a:latin typeface="Times New Roman" panose="02020603050405020304" pitchFamily="18" charset="0"/>
                <a:cs typeface="Times New Roman" panose="02020603050405020304" pitchFamily="18" charset="0"/>
              </a:rPr>
              <a:t>	What you say</a:t>
            </a:r>
          </a:p>
          <a:p>
            <a:pPr marL="0" indent="0">
              <a:buNone/>
            </a:pPr>
            <a:r>
              <a:rPr lang="en-US" sz="3600">
                <a:latin typeface="Times New Roman" panose="02020603050405020304" pitchFamily="18" charset="0"/>
                <a:cs typeface="Times New Roman" panose="02020603050405020304" pitchFamily="18" charset="0"/>
              </a:rPr>
              <a:t>	What you do</a:t>
            </a:r>
          </a:p>
          <a:p>
            <a:pPr marL="0" indent="0">
              <a:buNone/>
            </a:pPr>
            <a:r>
              <a:rPr lang="en-US" sz="3600">
                <a:latin typeface="Times New Roman" panose="02020603050405020304" pitchFamily="18" charset="0"/>
                <a:cs typeface="Times New Roman" panose="02020603050405020304" pitchFamily="18" charset="0"/>
              </a:rPr>
              <a:t>	Your attitude</a:t>
            </a:r>
          </a:p>
          <a:p>
            <a:pPr marL="0" indent="0">
              <a:buNone/>
            </a:pPr>
            <a:r>
              <a:rPr lang="en-US" sz="3600">
                <a:latin typeface="Times New Roman" panose="02020603050405020304" pitchFamily="18" charset="0"/>
                <a:cs typeface="Times New Roman" panose="02020603050405020304" pitchFamily="18" charset="0"/>
              </a:rPr>
              <a:t>	How you respond to life</a:t>
            </a:r>
          </a:p>
          <a:p>
            <a:pPr marL="0" indent="0">
              <a:buNone/>
            </a:pPr>
            <a:r>
              <a:rPr lang="en-US" sz="3600">
                <a:latin typeface="Times New Roman" panose="02020603050405020304" pitchFamily="18" charset="0"/>
                <a:cs typeface="Times New Roman" panose="02020603050405020304" pitchFamily="18" charset="0"/>
              </a:rPr>
              <a:t>	Your self talk</a:t>
            </a:r>
          </a:p>
        </p:txBody>
      </p:sp>
      <p:pic>
        <p:nvPicPr>
          <p:cNvPr id="6" name="Picture 5" descr="This is a cartoon figure walking on a path.  The path has three arrows:  one arrow points to the left, one arrow points straight ahead and one arrow points to the right.">
            <a:extLst>
              <a:ext uri="{FF2B5EF4-FFF2-40B4-BE49-F238E27FC236}">
                <a16:creationId xmlns:a16="http://schemas.microsoft.com/office/drawing/2014/main" id="{F65625DE-27B5-4BC9-85FC-67664E2F6AC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246317" y="2285125"/>
            <a:ext cx="4183683" cy="205581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Audio 7" descr=" This is a box with the controls for playing the video and for the volume control.">
            <a:hlinkClick r:id="" action="ppaction://media"/>
            <a:extLst>
              <a:ext uri="{FF2B5EF4-FFF2-40B4-BE49-F238E27FC236}">
                <a16:creationId xmlns:a16="http://schemas.microsoft.com/office/drawing/2014/main" id="{2E96C27B-2C3C-4930-A6F9-80055D3AF9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94790">
        <p:sndAc>
          <p:endSnd/>
        </p:sndAc>
      </p:transition>
    </mc:Choice>
    <mc:Fallback xmlns="">
      <p:transition spd="slow" advTm="19479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b="1" cap="none">
                <a:latin typeface="Times New Roman" panose="02020603050405020304" pitchFamily="18" charset="0"/>
                <a:cs typeface="Times New Roman" panose="02020603050405020304" pitchFamily="18" charset="0"/>
              </a:rPr>
              <a:t>Summing It Up</a:t>
            </a:r>
            <a:br>
              <a:rPr lang="en-US" b="1" cap="none">
                <a:latin typeface="Times New Roman" panose="02020603050405020304" pitchFamily="18" charset="0"/>
                <a:cs typeface="Times New Roman" panose="02020603050405020304" pitchFamily="18" charset="0"/>
              </a:rPr>
            </a:br>
            <a:r>
              <a:rPr lang="en-US" b="1" cap="none">
                <a:latin typeface="Times New Roman" panose="02020603050405020304" pitchFamily="18" charset="0"/>
                <a:cs typeface="Times New Roman" panose="02020603050405020304" pitchFamily="18" charset="0"/>
              </a:rPr>
              <a:t>Building Resiliency</a:t>
            </a:r>
          </a:p>
        </p:txBody>
      </p:sp>
      <p:sp>
        <p:nvSpPr>
          <p:cNvPr id="21507" name="Rectangle 3"/>
          <p:cNvSpPr>
            <a:spLocks noGrp="1" noChangeArrowheads="1"/>
          </p:cNvSpPr>
          <p:nvPr>
            <p:ph idx="1"/>
          </p:nvPr>
        </p:nvSpPr>
        <p:spPr/>
        <p:txBody>
          <a:bodyPr>
            <a:noAutofit/>
          </a:bodyPr>
          <a:lstStyle/>
          <a:p>
            <a:pPr eaLnBrk="1" hangingPunct="1">
              <a:lnSpc>
                <a:spcPct val="90000"/>
              </a:lnSpc>
              <a:buClr>
                <a:srgbClr val="09748A"/>
              </a:buClr>
            </a:pPr>
            <a:r>
              <a:rPr lang="en-US" sz="3200" b="1" cap="none">
                <a:latin typeface="Times New Roman" panose="02020603050405020304" pitchFamily="18" charset="0"/>
                <a:cs typeface="Times New Roman" panose="02020603050405020304" pitchFamily="18" charset="0"/>
              </a:rPr>
              <a:t>Determine what you have control over</a:t>
            </a:r>
          </a:p>
          <a:p>
            <a:pPr eaLnBrk="1" hangingPunct="1">
              <a:lnSpc>
                <a:spcPct val="90000"/>
              </a:lnSpc>
              <a:buClr>
                <a:srgbClr val="09748A"/>
              </a:buClr>
            </a:pPr>
            <a:r>
              <a:rPr lang="en-US" sz="3200" b="1" cap="none">
                <a:latin typeface="Times New Roman" panose="02020603050405020304" pitchFamily="18" charset="0"/>
                <a:cs typeface="Times New Roman" panose="02020603050405020304" pitchFamily="18" charset="0"/>
              </a:rPr>
              <a:t>Develop supportive relationships</a:t>
            </a:r>
          </a:p>
          <a:p>
            <a:pPr eaLnBrk="1" hangingPunct="1">
              <a:lnSpc>
                <a:spcPct val="90000"/>
              </a:lnSpc>
              <a:buClr>
                <a:srgbClr val="09748A"/>
              </a:buClr>
            </a:pPr>
            <a:r>
              <a:rPr lang="en-US" sz="3200" b="1" cap="none">
                <a:latin typeface="Times New Roman" panose="02020603050405020304" pitchFamily="18" charset="0"/>
                <a:cs typeface="Times New Roman" panose="02020603050405020304" pitchFamily="18" charset="0"/>
              </a:rPr>
              <a:t>Live well:</a:t>
            </a:r>
          </a:p>
          <a:p>
            <a:pPr lvl="1" eaLnBrk="1" hangingPunct="1">
              <a:lnSpc>
                <a:spcPct val="90000"/>
              </a:lnSpc>
              <a:buClr>
                <a:srgbClr val="09748A"/>
              </a:buClr>
              <a:buFont typeface="Symbol" pitchFamily="18" charset="2"/>
              <a:buChar char="-"/>
            </a:pPr>
            <a:r>
              <a:rPr lang="en-US" sz="3200" b="1" cap="none">
                <a:latin typeface="Times New Roman" panose="02020603050405020304" pitchFamily="18" charset="0"/>
                <a:cs typeface="Times New Roman" panose="02020603050405020304" pitchFamily="18" charset="0"/>
              </a:rPr>
              <a:t>Proper nutrition</a:t>
            </a:r>
          </a:p>
          <a:p>
            <a:pPr lvl="1" eaLnBrk="1" hangingPunct="1">
              <a:lnSpc>
                <a:spcPct val="90000"/>
              </a:lnSpc>
              <a:buClr>
                <a:srgbClr val="09748A"/>
              </a:buClr>
              <a:buFont typeface="Symbol" pitchFamily="18" charset="2"/>
              <a:buChar char="-"/>
            </a:pPr>
            <a:r>
              <a:rPr lang="en-US" sz="3200" b="1" cap="none">
                <a:latin typeface="Times New Roman" panose="02020603050405020304" pitchFamily="18" charset="0"/>
                <a:cs typeface="Times New Roman" panose="02020603050405020304" pitchFamily="18" charset="0"/>
              </a:rPr>
              <a:t>Regular exercise</a:t>
            </a:r>
          </a:p>
          <a:p>
            <a:pPr lvl="1" eaLnBrk="1" hangingPunct="1">
              <a:lnSpc>
                <a:spcPct val="90000"/>
              </a:lnSpc>
              <a:buClr>
                <a:srgbClr val="09748A"/>
              </a:buClr>
              <a:buFont typeface="Symbol" pitchFamily="18" charset="2"/>
              <a:buChar char="-"/>
            </a:pPr>
            <a:r>
              <a:rPr lang="en-US" sz="3200" b="1" cap="none">
                <a:latin typeface="Times New Roman" panose="02020603050405020304" pitchFamily="18" charset="0"/>
                <a:cs typeface="Times New Roman" panose="02020603050405020304" pitchFamily="18" charset="0"/>
              </a:rPr>
              <a:t>Adequate rest</a:t>
            </a:r>
          </a:p>
          <a:p>
            <a:pPr eaLnBrk="1" hangingPunct="1">
              <a:lnSpc>
                <a:spcPct val="90000"/>
              </a:lnSpc>
              <a:buClr>
                <a:srgbClr val="09748A"/>
              </a:buClr>
            </a:pPr>
            <a:r>
              <a:rPr lang="en-US" sz="3200" b="1" cap="none">
                <a:latin typeface="Times New Roman" panose="02020603050405020304" pitchFamily="18" charset="0"/>
                <a:cs typeface="Times New Roman" panose="02020603050405020304" pitchFamily="18" charset="0"/>
              </a:rPr>
              <a:t>Humor, play &amp; creativity</a:t>
            </a:r>
          </a:p>
          <a:p>
            <a:pPr eaLnBrk="1" hangingPunct="1">
              <a:lnSpc>
                <a:spcPct val="90000"/>
              </a:lnSpc>
              <a:spcBef>
                <a:spcPct val="0"/>
              </a:spcBef>
              <a:spcAft>
                <a:spcPct val="25000"/>
              </a:spcAft>
              <a:buClr>
                <a:srgbClr val="09748A"/>
              </a:buClr>
            </a:pPr>
            <a:r>
              <a:rPr lang="en-US" sz="3200" b="1" cap="none">
                <a:latin typeface="Times New Roman" panose="02020603050405020304" pitchFamily="18" charset="0"/>
                <a:cs typeface="Times New Roman" panose="02020603050405020304" pitchFamily="18" charset="0"/>
              </a:rPr>
              <a:t>Practice relaxation techniques</a:t>
            </a:r>
          </a:p>
          <a:p>
            <a:pPr eaLnBrk="1" hangingPunct="1">
              <a:lnSpc>
                <a:spcPct val="90000"/>
              </a:lnSpc>
            </a:pPr>
            <a:endParaRPr lang="en-US" sz="3200" b="1" cap="none">
              <a:latin typeface="Times New Roman" panose="02020603050405020304" pitchFamily="18" charset="0"/>
              <a:cs typeface="Times New Roman" panose="02020603050405020304" pitchFamily="18" charset="0"/>
            </a:endParaRPr>
          </a:p>
        </p:txBody>
      </p:sp>
      <p:pic>
        <p:nvPicPr>
          <p:cNvPr id="3" name="Audio 2" descr=" This is a box with the controls for playing the video and for the volume control.">
            <a:hlinkClick r:id="" action="ppaction://media"/>
            <a:extLst>
              <a:ext uri="{FF2B5EF4-FFF2-40B4-BE49-F238E27FC236}">
                <a16:creationId xmlns:a16="http://schemas.microsoft.com/office/drawing/2014/main" id="{668CD63A-E037-4A05-890E-8583D0792D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p:transition advTm="70424">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20E5-A353-4D05-9950-4EE4B70D2F0C}"/>
              </a:ext>
            </a:extLst>
          </p:cNvPr>
          <p:cNvSpPr>
            <a:spLocks noGrp="1"/>
          </p:cNvSpPr>
          <p:nvPr>
            <p:ph type="title"/>
          </p:nvPr>
        </p:nvSpPr>
        <p:spPr>
          <a:xfrm>
            <a:off x="368710" y="127000"/>
            <a:ext cx="10909515" cy="1052871"/>
          </a:xfrm>
        </p:spPr>
        <p:txBody>
          <a:bodyPr>
            <a:noAutofit/>
          </a:bodyPr>
          <a:lstStyle/>
          <a:p>
            <a:pPr algn="ctr"/>
            <a:r>
              <a:rPr lang="en-US" sz="4000" b="1" cap="none">
                <a:latin typeface="Times New Roman" panose="02020603050405020304" pitchFamily="18" charset="0"/>
                <a:cs typeface="Times New Roman" panose="02020603050405020304" pitchFamily="18" charset="0"/>
              </a:rPr>
              <a:t>Don’t Forget,  Living Resources Has </a:t>
            </a:r>
            <a:r>
              <a:rPr lang="en-US" sz="4000" b="1">
                <a:latin typeface="Times New Roman" panose="02020603050405020304" pitchFamily="18" charset="0"/>
                <a:cs typeface="Times New Roman" panose="02020603050405020304" pitchFamily="18" charset="0"/>
              </a:rPr>
              <a:t>M</a:t>
            </a:r>
            <a:r>
              <a:rPr lang="en-US" sz="4000" b="1" cap="none">
                <a:latin typeface="Times New Roman" panose="02020603050405020304" pitchFamily="18" charset="0"/>
                <a:cs typeface="Times New Roman" panose="02020603050405020304" pitchFamily="18" charset="0"/>
              </a:rPr>
              <a:t>any </a:t>
            </a:r>
            <a:r>
              <a:rPr lang="en-US" sz="4000" b="1">
                <a:latin typeface="Times New Roman" panose="02020603050405020304" pitchFamily="18" charset="0"/>
                <a:cs typeface="Times New Roman" panose="02020603050405020304" pitchFamily="18" charset="0"/>
              </a:rPr>
              <a:t>S</a:t>
            </a:r>
            <a:r>
              <a:rPr lang="en-US" sz="4000" b="1" cap="none">
                <a:latin typeface="Times New Roman" panose="02020603050405020304" pitchFamily="18" charset="0"/>
                <a:cs typeface="Times New Roman" panose="02020603050405020304" pitchFamily="18" charset="0"/>
              </a:rPr>
              <a:t>ervices </a:t>
            </a:r>
            <a:r>
              <a:rPr lang="en-US" sz="4000" b="1">
                <a:latin typeface="Times New Roman" panose="02020603050405020304" pitchFamily="18" charset="0"/>
                <a:cs typeface="Times New Roman" panose="02020603050405020304" pitchFamily="18" charset="0"/>
              </a:rPr>
              <a:t>F</a:t>
            </a:r>
            <a:r>
              <a:rPr lang="en-US" sz="4000" b="1" cap="none">
                <a:latin typeface="Times New Roman" panose="02020603050405020304" pitchFamily="18" charset="0"/>
                <a:cs typeface="Times New Roman" panose="02020603050405020304" pitchFamily="18" charset="0"/>
              </a:rPr>
              <a:t>or </a:t>
            </a:r>
            <a:r>
              <a:rPr lang="en-US" sz="4000" b="1">
                <a:latin typeface="Times New Roman" panose="02020603050405020304" pitchFamily="18" charset="0"/>
                <a:cs typeface="Times New Roman" panose="02020603050405020304" pitchFamily="18" charset="0"/>
              </a:rPr>
              <a:t>Y</a:t>
            </a:r>
            <a:r>
              <a:rPr lang="en-US" sz="4000" b="1" cap="none">
                <a:latin typeface="Times New Roman" panose="02020603050405020304" pitchFamily="18" charset="0"/>
                <a:cs typeface="Times New Roman" panose="02020603050405020304" pitchFamily="18" charset="0"/>
              </a:rPr>
              <a:t>ou</a:t>
            </a:r>
          </a:p>
        </p:txBody>
      </p:sp>
      <p:sp>
        <p:nvSpPr>
          <p:cNvPr id="3" name="Content Placeholder 2">
            <a:extLst>
              <a:ext uri="{FF2B5EF4-FFF2-40B4-BE49-F238E27FC236}">
                <a16:creationId xmlns:a16="http://schemas.microsoft.com/office/drawing/2014/main" id="{329D5ACE-55DC-4F99-8FF9-9C5A2A1EA176}"/>
              </a:ext>
            </a:extLst>
          </p:cNvPr>
          <p:cNvSpPr>
            <a:spLocks noGrp="1"/>
          </p:cNvSpPr>
          <p:nvPr>
            <p:ph sz="quarter" idx="13"/>
          </p:nvPr>
        </p:nvSpPr>
        <p:spPr>
          <a:xfrm>
            <a:off x="152400" y="1377144"/>
            <a:ext cx="11454580" cy="4841093"/>
          </a:xfrm>
        </p:spPr>
        <p:txBody>
          <a:bodyPr>
            <a:noAutofit/>
          </a:bodyPr>
          <a:lstStyle/>
          <a:p>
            <a:pPr marL="0" indent="0">
              <a:buNone/>
            </a:pPr>
            <a:r>
              <a:rPr lang="en-US" sz="3200" cap="none">
                <a:latin typeface="Times New Roman" panose="02020603050405020304" pitchFamily="18" charset="0"/>
                <a:cs typeface="Times New Roman" panose="02020603050405020304" pitchFamily="18" charset="0"/>
              </a:rPr>
              <a:t>Contact information: </a:t>
            </a:r>
            <a:r>
              <a:rPr lang="en-US" sz="3200" cap="none">
                <a:latin typeface="Times New Roman" panose="02020603050405020304" pitchFamily="18" charset="0"/>
                <a:cs typeface="Times New Roman" panose="02020603050405020304" pitchFamily="18" charset="0"/>
                <a:hlinkClick r:id="rId5"/>
              </a:rPr>
              <a:t>www.Maine.Gov/bhr/oeh</a:t>
            </a:r>
            <a:endParaRPr lang="en-US" sz="3200" cap="none">
              <a:latin typeface="Times New Roman" panose="02020603050405020304" pitchFamily="18" charset="0"/>
              <a:cs typeface="Times New Roman" panose="02020603050405020304" pitchFamily="18" charset="0"/>
            </a:endParaRPr>
          </a:p>
          <a:p>
            <a:pPr marL="0" indent="0">
              <a:buNone/>
            </a:pPr>
            <a:r>
              <a:rPr lang="en-US" sz="3200" cap="none">
                <a:latin typeface="Times New Roman" panose="02020603050405020304" pitchFamily="18" charset="0"/>
                <a:cs typeface="Times New Roman" panose="02020603050405020304" pitchFamily="18" charset="0"/>
              </a:rPr>
              <a:t>Benefits</a:t>
            </a:r>
          </a:p>
          <a:p>
            <a:pPr marL="0" indent="0">
              <a:buNone/>
            </a:pPr>
            <a:r>
              <a:rPr lang="en-US" sz="3200" b="1" cap="none">
                <a:latin typeface="Times New Roman" panose="02020603050405020304" pitchFamily="18" charset="0"/>
                <a:cs typeface="Times New Roman" panose="02020603050405020304" pitchFamily="18" charset="0"/>
              </a:rPr>
              <a:t>Services:  </a:t>
            </a:r>
            <a:br>
              <a:rPr lang="en-US" sz="3200" cap="none">
                <a:latin typeface="Times New Roman" panose="02020603050405020304" pitchFamily="18" charset="0"/>
                <a:cs typeface="Times New Roman" panose="02020603050405020304" pitchFamily="18" charset="0"/>
              </a:rPr>
            </a:br>
            <a:r>
              <a:rPr lang="en-US" sz="3200" b="1">
                <a:latin typeface="Times New Roman" panose="02020603050405020304" pitchFamily="18" charset="0"/>
                <a:cs typeface="Times New Roman" panose="02020603050405020304" pitchFamily="18" charset="0"/>
              </a:rPr>
              <a:t>C</a:t>
            </a:r>
            <a:r>
              <a:rPr lang="en-US" sz="3200" b="1" cap="none">
                <a:latin typeface="Times New Roman" panose="02020603050405020304" pitchFamily="18" charset="0"/>
                <a:cs typeface="Times New Roman" panose="02020603050405020304" pitchFamily="18" charset="0"/>
              </a:rPr>
              <a:t>onfidential, short-term counseling services</a:t>
            </a:r>
            <a:br>
              <a:rPr lang="en-US" sz="3200" b="1" cap="none">
                <a:latin typeface="Times New Roman" panose="02020603050405020304" pitchFamily="18" charset="0"/>
                <a:cs typeface="Times New Roman" panose="02020603050405020304" pitchFamily="18" charset="0"/>
              </a:rPr>
            </a:br>
            <a:r>
              <a:rPr lang="en-US" sz="3200" b="1" cap="none">
                <a:latin typeface="Times New Roman" panose="02020603050405020304" pitchFamily="18" charset="0"/>
                <a:cs typeface="Times New Roman" panose="02020603050405020304" pitchFamily="18" charset="0"/>
              </a:rPr>
              <a:t>Legal and financial information, support and resources</a:t>
            </a:r>
          </a:p>
          <a:p>
            <a:pPr marL="0" indent="0">
              <a:buNone/>
            </a:pPr>
            <a:r>
              <a:rPr lang="en-US" sz="3200" b="1" cap="none">
                <a:latin typeface="Times New Roman" panose="02020603050405020304" pitchFamily="18" charset="0"/>
                <a:cs typeface="Times New Roman" panose="02020603050405020304" pitchFamily="18" charset="0"/>
              </a:rPr>
              <a:t>Work-life solutions</a:t>
            </a:r>
            <a:br>
              <a:rPr lang="en-US" sz="3200" b="1" cap="none">
                <a:latin typeface="Times New Roman" panose="02020603050405020304" pitchFamily="18" charset="0"/>
                <a:cs typeface="Times New Roman" panose="02020603050405020304" pitchFamily="18" charset="0"/>
              </a:rPr>
            </a:br>
            <a:endParaRPr lang="en-US" sz="3200" cap="none">
              <a:latin typeface="Times New Roman" panose="02020603050405020304" pitchFamily="18" charset="0"/>
              <a:cs typeface="Times New Roman" panose="02020603050405020304" pitchFamily="18" charset="0"/>
            </a:endParaRPr>
          </a:p>
        </p:txBody>
      </p:sp>
      <p:sp>
        <p:nvSpPr>
          <p:cNvPr id="5" name="TextBox 4" descr="Contact information for presenter.&#10;Kathleen.D.Carnes@maine..gov&#10;Telephone: 623-6730">
            <a:extLst>
              <a:ext uri="{FF2B5EF4-FFF2-40B4-BE49-F238E27FC236}">
                <a16:creationId xmlns:a16="http://schemas.microsoft.com/office/drawing/2014/main" id="{09380872-9660-456A-A191-BADFAD5CB46B}"/>
              </a:ext>
            </a:extLst>
          </p:cNvPr>
          <p:cNvSpPr txBox="1"/>
          <p:nvPr/>
        </p:nvSpPr>
        <p:spPr>
          <a:xfrm>
            <a:off x="266700" y="4711005"/>
            <a:ext cx="4586512" cy="1384995"/>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Please contact me at:</a:t>
            </a:r>
          </a:p>
          <a:p>
            <a:r>
              <a:rPr lang="en-US" sz="2800">
                <a:solidFill>
                  <a:srgbClr val="0563C1"/>
                </a:solidFill>
                <a:latin typeface="Times New Roman" panose="02020603050405020304" pitchFamily="18" charset="0"/>
                <a:cs typeface="Times New Roman" panose="02020603050405020304" pitchFamily="18" charset="0"/>
              </a:rPr>
              <a:t>Kathleen.d.carnes@maine.gov</a:t>
            </a:r>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Telephone: 623-6730</a:t>
            </a:r>
          </a:p>
        </p:txBody>
      </p:sp>
      <p:pic>
        <p:nvPicPr>
          <p:cNvPr id="7" name="Audio 6" descr=" This is a box with the controls for playing the video and for the volume control.">
            <a:hlinkClick r:id="" action="ppaction://media"/>
            <a:extLst>
              <a:ext uri="{FF2B5EF4-FFF2-40B4-BE49-F238E27FC236}">
                <a16:creationId xmlns:a16="http://schemas.microsoft.com/office/drawing/2014/main" id="{E2B8F889-8B07-4659-897F-263E5EB31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10822277"/>
      </p:ext>
    </p:extLst>
  </p:cSld>
  <p:clrMapOvr>
    <a:masterClrMapping/>
  </p:clrMapOvr>
  <mc:AlternateContent xmlns:mc="http://schemas.openxmlformats.org/markup-compatibility/2006" xmlns:p14="http://schemas.microsoft.com/office/powerpoint/2010/main">
    <mc:Choice Requires="p14">
      <p:transition spd="slow" p14:dur="2000" advTm="85333"/>
    </mc:Choice>
    <mc:Fallback xmlns="">
      <p:transition spd="slow" advTm="85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4310"/>
            <a:ext cx="10515600" cy="1325563"/>
          </a:xfrm>
          <a:ln>
            <a:miter lim="800000"/>
            <a:headEnd/>
            <a:tailEnd/>
          </a:ln>
        </p:spPr>
        <p:txBody>
          <a:bodyPr/>
          <a:lstStyle/>
          <a:p>
            <a:pPr algn="ctr" eaLnBrk="1" fontAlgn="auto" hangingPunct="1">
              <a:spcAft>
                <a:spcPts val="0"/>
              </a:spcAft>
              <a:defRPr/>
            </a:pPr>
            <a:r>
              <a:rPr lang="en-US" b="1">
                <a:latin typeface="Times New Roman" panose="02020603050405020304" pitchFamily="18" charset="0"/>
                <a:cs typeface="Times New Roman" panose="02020603050405020304" pitchFamily="18" charset="0"/>
              </a:rPr>
              <a:t>What is Resiliency?</a:t>
            </a:r>
          </a:p>
        </p:txBody>
      </p:sp>
      <p:sp>
        <p:nvSpPr>
          <p:cNvPr id="3" name="Content Placeholder 2">
            <a:extLst>
              <a:ext uri="{FF2B5EF4-FFF2-40B4-BE49-F238E27FC236}">
                <a16:creationId xmlns:a16="http://schemas.microsoft.com/office/drawing/2014/main" id="{96790A62-D0B4-4D14-AD60-462FFB13AABB}"/>
              </a:ext>
            </a:extLst>
          </p:cNvPr>
          <p:cNvSpPr>
            <a:spLocks noGrp="1"/>
          </p:cNvSpPr>
          <p:nvPr>
            <p:ph idx="1"/>
          </p:nvPr>
        </p:nvSpPr>
        <p:spPr>
          <a:xfrm>
            <a:off x="616502" y="1724745"/>
            <a:ext cx="10515600" cy="3408509"/>
          </a:xfrm>
        </p:spPr>
        <p:txBody>
          <a:bodyPr/>
          <a:lstStyle/>
          <a:p>
            <a:pPr marL="0" indent="0">
              <a:buNone/>
            </a:pPr>
            <a:r>
              <a:rPr lang="en-US" altLang="en-US">
                <a:latin typeface="Times New Roman" panose="02020603050405020304" pitchFamily="18" charset="0"/>
                <a:cs typeface="Times New Roman" panose="02020603050405020304" pitchFamily="18" charset="0"/>
              </a:rPr>
              <a:t>1.The process of adapting well in the face of adversity</a:t>
            </a:r>
          </a:p>
          <a:p>
            <a:endParaRPr lang="en-US" altLang="en-US">
              <a:latin typeface="Times New Roman" panose="02020603050405020304" pitchFamily="18" charset="0"/>
              <a:cs typeface="Times New Roman" panose="02020603050405020304" pitchFamily="18" charset="0"/>
            </a:endParaRPr>
          </a:p>
          <a:p>
            <a:pPr marL="0" indent="0">
              <a:buNone/>
            </a:pPr>
            <a:r>
              <a:rPr lang="en-US" altLang="en-US">
                <a:latin typeface="Times New Roman" panose="02020603050405020304" pitchFamily="18" charset="0"/>
                <a:cs typeface="Times New Roman" panose="02020603050405020304" pitchFamily="18" charset="0"/>
              </a:rPr>
              <a:t>2. The ability to recover from or adjust easily to change or misfortune</a:t>
            </a:r>
          </a:p>
          <a:p>
            <a:endParaRPr lang="en-US" altLang="en-US">
              <a:latin typeface="Times New Roman" panose="02020603050405020304" pitchFamily="18" charset="0"/>
              <a:cs typeface="Times New Roman" panose="02020603050405020304" pitchFamily="18" charset="0"/>
            </a:endParaRPr>
          </a:p>
          <a:p>
            <a:pPr marL="0" indent="0">
              <a:buNone/>
            </a:pPr>
            <a:r>
              <a:rPr lang="en-US" altLang="en-US">
                <a:latin typeface="Times New Roman" panose="02020603050405020304" pitchFamily="18" charset="0"/>
                <a:cs typeface="Times New Roman" panose="02020603050405020304" pitchFamily="18" charset="0"/>
              </a:rPr>
              <a:t>3. The ability of something to regain its shape after being bent, stretched or compressed</a:t>
            </a:r>
          </a:p>
          <a:p>
            <a:pPr marL="0" indent="0">
              <a:buNone/>
            </a:pPr>
            <a:endParaRPr lang="en-US"/>
          </a:p>
        </p:txBody>
      </p:sp>
      <p:pic>
        <p:nvPicPr>
          <p:cNvPr id="6" name="moduleImage55882642" descr="This is a photograph of the common reed grass blowing in the wind.">
            <a:extLst>
              <a:ext uri="{FF2B5EF4-FFF2-40B4-BE49-F238E27FC236}">
                <a16:creationId xmlns:a16="http://schemas.microsoft.com/office/drawing/2014/main" id="{FFD7078B-D5FA-4716-9C91-BE4C90050BC4}"/>
              </a:ext>
            </a:extLst>
          </p:cNvPr>
          <p:cNvPicPr>
            <a:picLocks noChangeAspect="1" noChangeArrowheads="1"/>
          </p:cNvPicPr>
          <p:nvPr/>
        </p:nvPicPr>
        <p:blipFill>
          <a:blip r:embed="rId5" cstate="print"/>
          <a:srcRect/>
          <a:stretch>
            <a:fillRect/>
          </a:stretch>
        </p:blipFill>
        <p:spPr bwMode="auto">
          <a:xfrm>
            <a:off x="8536572" y="4795520"/>
            <a:ext cx="2817227" cy="19100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Audio 3" descr=" This is a box with the controls for playing the video and for the volume control.">
            <a:hlinkClick r:id="" action="ppaction://media"/>
            <a:extLst>
              <a:ext uri="{FF2B5EF4-FFF2-40B4-BE49-F238E27FC236}">
                <a16:creationId xmlns:a16="http://schemas.microsoft.com/office/drawing/2014/main" id="{7A2C06BB-388B-4805-9D77-B376C444B3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300"/>
    </mc:Choice>
    <mc:Fallback xmlns="">
      <p:transition spd="slow" advTm="6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7F842-2B29-46DC-B073-DB411C071AB8}"/>
              </a:ext>
            </a:extLst>
          </p:cNvPr>
          <p:cNvSpPr>
            <a:spLocks noGrp="1"/>
          </p:cNvSpPr>
          <p:nvPr>
            <p:ph type="title"/>
          </p:nvPr>
        </p:nvSpPr>
        <p:spPr>
          <a:xfrm>
            <a:off x="913774" y="501446"/>
            <a:ext cx="10364451" cy="781665"/>
          </a:xfrm>
        </p:spPr>
        <p:txBody>
          <a:bodyPr/>
          <a:lstStyle/>
          <a:p>
            <a:r>
              <a:rPr lang="en-US" b="1">
                <a:latin typeface="Times New Roman" panose="02020603050405020304" pitchFamily="18" charset="0"/>
                <a:cs typeface="Times New Roman" panose="02020603050405020304" pitchFamily="18" charset="0"/>
              </a:rPr>
              <a:t>10 Tips for Building Resilience</a:t>
            </a:r>
          </a:p>
        </p:txBody>
      </p:sp>
      <p:pic>
        <p:nvPicPr>
          <p:cNvPr id="5" name="Picture 4" descr="This is a picture of a light bulb  and is used to show that this slide will contain a number of ideas for building resilience.">
            <a:extLst>
              <a:ext uri="{FF2B5EF4-FFF2-40B4-BE49-F238E27FC236}">
                <a16:creationId xmlns:a16="http://schemas.microsoft.com/office/drawing/2014/main" id="{46AC913E-0F5E-4E99-9E6C-A374BC55052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817099" y="292099"/>
            <a:ext cx="1765097" cy="1765097"/>
          </a:xfrm>
          <a:prstGeom prst="rect">
            <a:avLst/>
          </a:prstGeom>
        </p:spPr>
      </p:pic>
      <p:sp>
        <p:nvSpPr>
          <p:cNvPr id="3" name="Content Placeholder 2">
            <a:extLst>
              <a:ext uri="{FF2B5EF4-FFF2-40B4-BE49-F238E27FC236}">
                <a16:creationId xmlns:a16="http://schemas.microsoft.com/office/drawing/2014/main" id="{09F81E77-FE9C-4353-BAA0-AE09F0DD5E4F}"/>
              </a:ext>
            </a:extLst>
          </p:cNvPr>
          <p:cNvSpPr>
            <a:spLocks noGrp="1"/>
          </p:cNvSpPr>
          <p:nvPr>
            <p:ph sz="quarter" idx="13"/>
          </p:nvPr>
        </p:nvSpPr>
        <p:spPr>
          <a:xfrm>
            <a:off x="913774" y="1174647"/>
            <a:ext cx="10363826" cy="5239270"/>
          </a:xfrm>
        </p:spPr>
        <p:txBody>
          <a:bodyPr>
            <a:noAutofit/>
          </a:bodyPr>
          <a:lstStyle/>
          <a:p>
            <a:pPr marL="0" indent="0">
              <a:buNone/>
            </a:pPr>
            <a:r>
              <a:rPr lang="en-US" sz="2800" b="1" cap="none">
                <a:latin typeface="Times New Roman" panose="02020603050405020304" pitchFamily="18" charset="0"/>
                <a:cs typeface="Times New Roman" panose="02020603050405020304" pitchFamily="18" charset="0"/>
              </a:rPr>
              <a:t>1. Stay flexible – </a:t>
            </a:r>
            <a:r>
              <a:rPr lang="en-US" sz="2800" cap="none">
                <a:latin typeface="Times New Roman" panose="02020603050405020304" pitchFamily="18" charset="0"/>
                <a:cs typeface="Times New Roman" panose="02020603050405020304" pitchFamily="18" charset="0"/>
              </a:rPr>
              <a:t>expect challenges</a:t>
            </a:r>
          </a:p>
          <a:p>
            <a:pPr marL="0" indent="0">
              <a:buNone/>
            </a:pPr>
            <a:r>
              <a:rPr lang="en-US" sz="2800" b="1" cap="none">
                <a:latin typeface="Times New Roman" panose="02020603050405020304" pitchFamily="18" charset="0"/>
                <a:cs typeface="Times New Roman" panose="02020603050405020304" pitchFamily="18" charset="0"/>
              </a:rPr>
              <a:t>2. Learn lessons -</a:t>
            </a:r>
            <a:r>
              <a:rPr lang="en-US" sz="2800" cap="none">
                <a:latin typeface="Times New Roman" panose="02020603050405020304" pitchFamily="18" charset="0"/>
                <a:cs typeface="Times New Roman" panose="02020603050405020304" pitchFamily="18" charset="0"/>
              </a:rPr>
              <a:t>  look for the positive lesson in the negative experience</a:t>
            </a:r>
          </a:p>
          <a:p>
            <a:pPr marL="0" indent="0">
              <a:buNone/>
            </a:pPr>
            <a:r>
              <a:rPr lang="en-US" sz="2800" b="1" cap="none">
                <a:latin typeface="Times New Roman" panose="02020603050405020304" pitchFamily="18" charset="0"/>
                <a:cs typeface="Times New Roman" panose="02020603050405020304" pitchFamily="18" charset="0"/>
              </a:rPr>
              <a:t>3. Take action – </a:t>
            </a:r>
            <a:r>
              <a:rPr lang="en-US" sz="2800" cap="none">
                <a:latin typeface="Times New Roman" panose="02020603050405020304" pitchFamily="18" charset="0"/>
                <a:cs typeface="Times New Roman" panose="02020603050405020304" pitchFamily="18" charset="0"/>
              </a:rPr>
              <a:t>solve the problem</a:t>
            </a:r>
          </a:p>
          <a:p>
            <a:pPr marL="0" indent="0">
              <a:buNone/>
            </a:pPr>
            <a:r>
              <a:rPr lang="en-US" sz="2800" b="1" cap="none">
                <a:latin typeface="Times New Roman" panose="02020603050405020304" pitchFamily="18" charset="0"/>
                <a:cs typeface="Times New Roman" panose="02020603050405020304" pitchFamily="18" charset="0"/>
              </a:rPr>
              <a:t>4. Stay connected – </a:t>
            </a:r>
            <a:r>
              <a:rPr lang="en-US" sz="2800" cap="none">
                <a:latin typeface="Times New Roman" panose="02020603050405020304" pitchFamily="18" charset="0"/>
                <a:cs typeface="Times New Roman" panose="02020603050405020304" pitchFamily="18" charset="0"/>
              </a:rPr>
              <a:t>nurture your relationships</a:t>
            </a:r>
          </a:p>
          <a:p>
            <a:pPr marL="0" indent="0">
              <a:buNone/>
            </a:pPr>
            <a:r>
              <a:rPr lang="en-US" sz="2800" b="1" cap="none">
                <a:latin typeface="Times New Roman" panose="02020603050405020304" pitchFamily="18" charset="0"/>
                <a:cs typeface="Times New Roman" panose="02020603050405020304" pitchFamily="18" charset="0"/>
              </a:rPr>
              <a:t>5. Release tension – </a:t>
            </a:r>
            <a:r>
              <a:rPr lang="en-US" sz="2800" cap="none">
                <a:latin typeface="Times New Roman" panose="02020603050405020304" pitchFamily="18" charset="0"/>
                <a:cs typeface="Times New Roman" panose="02020603050405020304" pitchFamily="18" charset="0"/>
              </a:rPr>
              <a:t>have outlets for expressing your emotions – </a:t>
            </a:r>
            <a:br>
              <a:rPr lang="en-US" sz="2800" cap="none">
                <a:latin typeface="Times New Roman" panose="02020603050405020304" pitchFamily="18" charset="0"/>
                <a:cs typeface="Times New Roman" panose="02020603050405020304" pitchFamily="18" charset="0"/>
              </a:rPr>
            </a:br>
            <a:r>
              <a:rPr lang="en-US" sz="2800" cap="none">
                <a:latin typeface="Times New Roman" panose="02020603050405020304" pitchFamily="18" charset="0"/>
                <a:cs typeface="Times New Roman" panose="02020603050405020304" pitchFamily="18" charset="0"/>
              </a:rPr>
              <a:t>	keep a journal</a:t>
            </a:r>
            <a:br>
              <a:rPr lang="en-US" sz="2800" cap="none">
                <a:latin typeface="Times New Roman" panose="02020603050405020304" pitchFamily="18" charset="0"/>
                <a:cs typeface="Times New Roman" panose="02020603050405020304" pitchFamily="18" charset="0"/>
              </a:rPr>
            </a:br>
            <a:r>
              <a:rPr lang="en-US" sz="2800" cap="none">
                <a:latin typeface="Times New Roman" panose="02020603050405020304" pitchFamily="18" charset="0"/>
                <a:cs typeface="Times New Roman" panose="02020603050405020304" pitchFamily="18" charset="0"/>
              </a:rPr>
              <a:t>	draw, paint, make music – find your creative outlet</a:t>
            </a:r>
            <a:br>
              <a:rPr lang="en-US" sz="2800" cap="none">
                <a:latin typeface="Times New Roman" panose="02020603050405020304" pitchFamily="18" charset="0"/>
                <a:cs typeface="Times New Roman" panose="02020603050405020304" pitchFamily="18" charset="0"/>
              </a:rPr>
            </a:br>
            <a:r>
              <a:rPr lang="en-US" sz="2800" cap="none">
                <a:latin typeface="Times New Roman" panose="02020603050405020304" pitchFamily="18" charset="0"/>
                <a:cs typeface="Times New Roman" panose="02020603050405020304" pitchFamily="18" charset="0"/>
              </a:rPr>
              <a:t>	meditate</a:t>
            </a:r>
            <a:br>
              <a:rPr lang="en-US" sz="2800" cap="none">
                <a:latin typeface="Times New Roman" panose="02020603050405020304" pitchFamily="18" charset="0"/>
                <a:cs typeface="Times New Roman" panose="02020603050405020304" pitchFamily="18" charset="0"/>
              </a:rPr>
            </a:br>
            <a:r>
              <a:rPr lang="en-US" sz="2800" cap="none">
                <a:latin typeface="Times New Roman" panose="02020603050405020304" pitchFamily="18" charset="0"/>
                <a:cs typeface="Times New Roman" panose="02020603050405020304" pitchFamily="18" charset="0"/>
              </a:rPr>
              <a:t>	talk with a friend or counselor</a:t>
            </a:r>
            <a:br>
              <a:rPr lang="en-US" sz="2800" cap="none">
                <a:latin typeface="Times New Roman" panose="02020603050405020304" pitchFamily="18" charset="0"/>
                <a:cs typeface="Times New Roman" panose="02020603050405020304" pitchFamily="18" charset="0"/>
              </a:rPr>
            </a:br>
            <a:r>
              <a:rPr lang="en-US" sz="2800" cap="none">
                <a:latin typeface="Times New Roman" panose="02020603050405020304" pitchFamily="18" charset="0"/>
                <a:cs typeface="Times New Roman" panose="02020603050405020304" pitchFamily="18" charset="0"/>
              </a:rPr>
              <a:t>	go outside – get some fresh air, t</a:t>
            </a:r>
            <a:r>
              <a:rPr lang="en-US">
                <a:latin typeface="Times New Roman" panose="02020603050405020304" pitchFamily="18" charset="0"/>
                <a:cs typeface="Times New Roman" panose="02020603050405020304" pitchFamily="18" charset="0"/>
              </a:rPr>
              <a:t>ake a walk</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keep a list of what you are grateful for </a:t>
            </a:r>
            <a:endParaRPr lang="en-US" sz="2800" cap="none">
              <a:latin typeface="Times New Roman" panose="02020603050405020304" pitchFamily="18" charset="0"/>
              <a:cs typeface="Times New Roman" panose="02020603050405020304" pitchFamily="18" charset="0"/>
            </a:endParaRPr>
          </a:p>
        </p:txBody>
      </p:sp>
      <p:pic>
        <p:nvPicPr>
          <p:cNvPr id="7" name="Audio 6" descr="This is a box with the controls for playing the video and for the volume control.">
            <a:hlinkClick r:id="" action="ppaction://media"/>
            <a:extLst>
              <a:ext uri="{FF2B5EF4-FFF2-40B4-BE49-F238E27FC236}">
                <a16:creationId xmlns:a16="http://schemas.microsoft.com/office/drawing/2014/main" id="{E686F684-C7EA-4E02-A1EE-19620BBF1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3750974"/>
      </p:ext>
    </p:extLst>
  </p:cSld>
  <p:clrMapOvr>
    <a:masterClrMapping/>
  </p:clrMapOvr>
  <mc:AlternateContent xmlns:mc="http://schemas.openxmlformats.org/markup-compatibility/2006" xmlns:p14="http://schemas.microsoft.com/office/powerpoint/2010/main">
    <mc:Choice Requires="p14">
      <p:transition spd="slow" p14:dur="2000" advTm="105137"/>
    </mc:Choice>
    <mc:Fallback xmlns="">
      <p:transition spd="slow" advTm="10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318C-B9C3-49E1-A413-D8DFAB9E58FD}"/>
              </a:ext>
            </a:extLst>
          </p:cNvPr>
          <p:cNvSpPr>
            <a:spLocks noGrp="1"/>
          </p:cNvSpPr>
          <p:nvPr>
            <p:ph type="title"/>
          </p:nvPr>
        </p:nvSpPr>
        <p:spPr>
          <a:xfrm>
            <a:off x="0" y="-71774"/>
            <a:ext cx="10515600" cy="1325563"/>
          </a:xfrm>
        </p:spPr>
        <p:txBody>
          <a:bodyPr/>
          <a:lstStyle/>
          <a:p>
            <a:r>
              <a:rPr lang="en-US" b="1">
                <a:latin typeface="Times New Roman" panose="02020603050405020304" pitchFamily="18" charset="0"/>
                <a:cs typeface="Times New Roman" panose="02020603050405020304" pitchFamily="18" charset="0"/>
              </a:rPr>
              <a:t>10 Tips for Building Resilience - Continued</a:t>
            </a:r>
            <a:endParaRPr lang="en-US" b="1"/>
          </a:p>
        </p:txBody>
      </p:sp>
      <p:pic>
        <p:nvPicPr>
          <p:cNvPr id="5" name="Picture 4" descr="This is a picture of a light bulb  and is used to show that this slide will contain a number of ideas for building resilience.">
            <a:extLst>
              <a:ext uri="{FF2B5EF4-FFF2-40B4-BE49-F238E27FC236}">
                <a16:creationId xmlns:a16="http://schemas.microsoft.com/office/drawing/2014/main" id="{20E02DC9-726B-48B9-9951-8760D4415A3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598896" y="913217"/>
            <a:ext cx="1492353" cy="1492353"/>
          </a:xfrm>
          <a:prstGeom prst="rect">
            <a:avLst/>
          </a:prstGeom>
        </p:spPr>
      </p:pic>
      <p:sp>
        <p:nvSpPr>
          <p:cNvPr id="3" name="Content Placeholder 2">
            <a:extLst>
              <a:ext uri="{FF2B5EF4-FFF2-40B4-BE49-F238E27FC236}">
                <a16:creationId xmlns:a16="http://schemas.microsoft.com/office/drawing/2014/main" id="{8E20D568-1418-4BDB-8A16-CCEF6B4EFBA1}"/>
              </a:ext>
            </a:extLst>
          </p:cNvPr>
          <p:cNvSpPr>
            <a:spLocks noGrp="1"/>
          </p:cNvSpPr>
          <p:nvPr>
            <p:ph idx="1"/>
          </p:nvPr>
        </p:nvSpPr>
        <p:spPr>
          <a:xfrm>
            <a:off x="184047" y="889916"/>
            <a:ext cx="10515600" cy="5968084"/>
          </a:xfrm>
        </p:spPr>
        <p:txBody>
          <a:bodyPr>
            <a:noAutofit/>
          </a:bodyPr>
          <a:lstStyle/>
          <a:p>
            <a:pPr marL="0" indent="0">
              <a:buNone/>
            </a:pPr>
            <a:r>
              <a:rPr lang="en-US" b="1">
                <a:latin typeface="Times New Roman" panose="02020603050405020304" pitchFamily="18" charset="0"/>
                <a:cs typeface="Times New Roman" panose="02020603050405020304" pitchFamily="18" charset="0"/>
              </a:rPr>
              <a:t>6. Have a sense of purpose- </a:t>
            </a:r>
            <a:r>
              <a:rPr lang="en-US">
                <a:latin typeface="Times New Roman" panose="02020603050405020304" pitchFamily="18" charset="0"/>
                <a:cs typeface="Times New Roman" panose="02020603050405020304" pitchFamily="18" charset="0"/>
              </a:rPr>
              <a:t>do things that bring meaning to your life</a:t>
            </a:r>
          </a:p>
          <a:p>
            <a:pPr marL="0" indent="0">
              <a:buNone/>
            </a:pPr>
            <a:r>
              <a:rPr lang="en-US" b="1">
                <a:latin typeface="Times New Roman" panose="02020603050405020304" pitchFamily="18" charset="0"/>
                <a:cs typeface="Times New Roman" panose="02020603050405020304" pitchFamily="18" charset="0"/>
              </a:rPr>
              <a:t>7. Learn healthy habits </a:t>
            </a:r>
            <a:r>
              <a:rPr lang="en-US">
                <a:latin typeface="Times New Roman" panose="02020603050405020304" pitchFamily="18" charset="0"/>
                <a:cs typeface="Times New Roman" panose="02020603050405020304" pitchFamily="18" charset="0"/>
              </a:rPr>
              <a:t>- it will help you manage in stressful times – physical strength leads to emotional resiliency</a:t>
            </a:r>
            <a:br>
              <a:rPr lang="en-US">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     </a:t>
            </a:r>
            <a:r>
              <a:rPr lang="en-US">
                <a:latin typeface="Times New Roman" panose="02020603050405020304" pitchFamily="18" charset="0"/>
                <a:cs typeface="Times New Roman" panose="02020603050405020304" pitchFamily="18" charset="0"/>
              </a:rPr>
              <a:t>exercise</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eat a balanced diet</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take time to rest</a:t>
            </a:r>
            <a:br>
              <a:rPr lang="en-US">
                <a:latin typeface="Times New Roman" panose="02020603050405020304" pitchFamily="18" charset="0"/>
                <a:cs typeface="Times New Roman" panose="02020603050405020304" pitchFamily="18" charset="0"/>
              </a:rPr>
            </a:br>
            <a:br>
              <a:rPr lang="en-US">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8. Believe in yourself - </a:t>
            </a:r>
            <a:r>
              <a:rPr lang="en-US">
                <a:latin typeface="Times New Roman" panose="02020603050405020304" pitchFamily="18" charset="0"/>
                <a:cs typeface="Times New Roman" panose="02020603050405020304" pitchFamily="18" charset="0"/>
              </a:rPr>
              <a:t>recognize your personal strengths and accomplishments</a:t>
            </a:r>
          </a:p>
          <a:p>
            <a:pPr marL="0" indent="0">
              <a:buNone/>
            </a:pPr>
            <a:r>
              <a:rPr lang="en-US" b="1">
                <a:latin typeface="Times New Roman" panose="02020603050405020304" pitchFamily="18" charset="0"/>
                <a:cs typeface="Times New Roman" panose="02020603050405020304" pitchFamily="18" charset="0"/>
              </a:rPr>
              <a:t>9. Keep laughing - </a:t>
            </a:r>
            <a:r>
              <a:rPr lang="en-US">
                <a:latin typeface="Times New Roman" panose="02020603050405020304" pitchFamily="18" charset="0"/>
                <a:cs typeface="Times New Roman" panose="02020603050405020304" pitchFamily="18" charset="0"/>
              </a:rPr>
              <a:t>laughter relieves stress and helps you keep things in check.</a:t>
            </a:r>
          </a:p>
          <a:p>
            <a:pPr marL="0" indent="0">
              <a:buNone/>
            </a:pPr>
            <a:r>
              <a:rPr lang="en-US" b="1">
                <a:latin typeface="Times New Roman" panose="02020603050405020304" pitchFamily="18" charset="0"/>
                <a:cs typeface="Times New Roman" panose="02020603050405020304" pitchFamily="18" charset="0"/>
              </a:rPr>
              <a:t>10</a:t>
            </a:r>
            <a:r>
              <a:rPr lang="en-US">
                <a:latin typeface="Times New Roman" panose="02020603050405020304" pitchFamily="18" charset="0"/>
                <a:cs typeface="Times New Roman" panose="02020603050405020304" pitchFamily="18" charset="0"/>
              </a:rPr>
              <a:t>. </a:t>
            </a:r>
            <a:r>
              <a:rPr lang="en-US" b="1">
                <a:latin typeface="Times New Roman" panose="02020603050405020304" pitchFamily="18" charset="0"/>
                <a:cs typeface="Times New Roman" panose="02020603050405020304" pitchFamily="18" charset="0"/>
              </a:rPr>
              <a:t>Be optimistic - </a:t>
            </a:r>
            <a:r>
              <a:rPr lang="en-US">
                <a:latin typeface="Times New Roman" panose="02020603050405020304" pitchFamily="18" charset="0"/>
                <a:cs typeface="Times New Roman" panose="02020603050405020304" pitchFamily="18" charset="0"/>
              </a:rPr>
              <a:t>A positive, hopeful outlook will make you much more resilient. </a:t>
            </a:r>
          </a:p>
          <a:p>
            <a:endParaRPr lang="en-US"/>
          </a:p>
        </p:txBody>
      </p:sp>
      <p:pic>
        <p:nvPicPr>
          <p:cNvPr id="7" name="Audio 6" descr=" This is a box with the controls for playing the video and for the volume control.">
            <a:hlinkClick r:id="" action="ppaction://media"/>
            <a:extLst>
              <a:ext uri="{FF2B5EF4-FFF2-40B4-BE49-F238E27FC236}">
                <a16:creationId xmlns:a16="http://schemas.microsoft.com/office/drawing/2014/main" id="{5F0558E2-529C-46CA-A042-1C6FD2C22D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14313732"/>
      </p:ext>
    </p:extLst>
  </p:cSld>
  <p:clrMapOvr>
    <a:masterClrMapping/>
  </p:clrMapOvr>
  <mc:AlternateContent xmlns:mc="http://schemas.openxmlformats.org/markup-compatibility/2006" xmlns:p14="http://schemas.microsoft.com/office/powerpoint/2010/main">
    <mc:Choice Requires="p14">
      <p:transition spd="slow" p14:dur="2000" advTm="62580"/>
    </mc:Choice>
    <mc:Fallback xmlns="">
      <p:transition spd="slow" advTm="6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C7A4C-0769-424F-98AE-56E3D614BC01}"/>
              </a:ext>
            </a:extLst>
          </p:cNvPr>
          <p:cNvSpPr>
            <a:spLocks noGrp="1"/>
          </p:cNvSpPr>
          <p:nvPr>
            <p:ph type="title"/>
          </p:nvPr>
        </p:nvSpPr>
        <p:spPr>
          <a:xfrm>
            <a:off x="838200" y="62536"/>
            <a:ext cx="10515600" cy="1325563"/>
          </a:xfrm>
        </p:spPr>
        <p:txBody>
          <a:bodyPr/>
          <a:lstStyle/>
          <a:p>
            <a:r>
              <a:rPr lang="en-US" b="1" cap="none">
                <a:latin typeface="Times New Roman" panose="02020603050405020304" pitchFamily="18" charset="0"/>
                <a:cs typeface="Times New Roman" panose="02020603050405020304" pitchFamily="18" charset="0"/>
              </a:rPr>
              <a:t>A Closer </a:t>
            </a:r>
            <a:r>
              <a:rPr lang="en-US" b="1">
                <a:latin typeface="Times New Roman" panose="02020603050405020304" pitchFamily="18" charset="0"/>
                <a:cs typeface="Times New Roman" panose="02020603050405020304" pitchFamily="18" charset="0"/>
              </a:rPr>
              <a:t>L</a:t>
            </a:r>
            <a:r>
              <a:rPr lang="en-US" b="1" cap="none">
                <a:latin typeface="Times New Roman" panose="02020603050405020304" pitchFamily="18" charset="0"/>
                <a:cs typeface="Times New Roman" panose="02020603050405020304" pitchFamily="18" charset="0"/>
              </a:rPr>
              <a:t>ook at a Few of the Tips:</a:t>
            </a:r>
          </a:p>
        </p:txBody>
      </p:sp>
      <p:pic>
        <p:nvPicPr>
          <p:cNvPr id="10" name="Picture 9" descr="This is a picture of a goldfish jumping out of one fishbowl into a second.  The last part of the picture shows the goldfish jumping from the second fishbowl to a third one.">
            <a:extLst>
              <a:ext uri="{FF2B5EF4-FFF2-40B4-BE49-F238E27FC236}">
                <a16:creationId xmlns:a16="http://schemas.microsoft.com/office/drawing/2014/main" id="{A78B6FDE-5B2F-473F-823F-DA3BE4E65FD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346831" y="1157915"/>
            <a:ext cx="3692769" cy="24315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3B3A515A-1044-4703-9582-7E72F61EDC92}"/>
              </a:ext>
            </a:extLst>
          </p:cNvPr>
          <p:cNvSpPr>
            <a:spLocks noGrp="1"/>
          </p:cNvSpPr>
          <p:nvPr>
            <p:ph sz="quarter" idx="13"/>
          </p:nvPr>
        </p:nvSpPr>
        <p:spPr>
          <a:xfrm>
            <a:off x="0" y="1688425"/>
            <a:ext cx="10363826" cy="3717764"/>
          </a:xfrm>
        </p:spPr>
        <p:txBody>
          <a:bodyPr>
            <a:noAutofit/>
          </a:bodyPr>
          <a:lstStyle/>
          <a:p>
            <a:pPr marL="0" indent="0" algn="ctr">
              <a:buNone/>
            </a:pPr>
            <a:r>
              <a:rPr lang="en-US" sz="4400" b="1" cap="none">
                <a:latin typeface="Times New Roman" panose="02020603050405020304" pitchFamily="18" charset="0"/>
                <a:cs typeface="Times New Roman" panose="02020603050405020304" pitchFamily="18" charset="0"/>
              </a:rPr>
              <a:t>Challenges</a:t>
            </a:r>
          </a:p>
          <a:p>
            <a:pPr marL="0" indent="0">
              <a:buNone/>
            </a:pPr>
            <a:r>
              <a:rPr lang="en-US" sz="3200" cap="none">
                <a:latin typeface="Times New Roman" panose="02020603050405020304" pitchFamily="18" charset="0"/>
                <a:cs typeface="Times New Roman" panose="02020603050405020304" pitchFamily="18" charset="0"/>
              </a:rPr>
              <a:t>Think of a challenge you faced in your life:</a:t>
            </a:r>
          </a:p>
          <a:p>
            <a:pPr marL="514350" indent="-514350">
              <a:buAutoNum type="arabicPeriod"/>
            </a:pPr>
            <a:endParaRPr lang="en-US" sz="3200" cap="none">
              <a:latin typeface="Times New Roman" panose="02020603050405020304" pitchFamily="18" charset="0"/>
              <a:cs typeface="Times New Roman" panose="02020603050405020304" pitchFamily="18" charset="0"/>
            </a:endParaRPr>
          </a:p>
          <a:p>
            <a:pPr marL="0" indent="0">
              <a:buNone/>
            </a:pPr>
            <a:r>
              <a:rPr lang="en-US" sz="3200">
                <a:latin typeface="Times New Roman" panose="02020603050405020304" pitchFamily="18" charset="0"/>
                <a:cs typeface="Times New Roman" panose="02020603050405020304" pitchFamily="18" charset="0"/>
              </a:rPr>
              <a:t>     </a:t>
            </a:r>
            <a:r>
              <a:rPr lang="en-US" sz="3200" cap="none">
                <a:latin typeface="Times New Roman" panose="02020603050405020304" pitchFamily="18" charset="0"/>
                <a:cs typeface="Times New Roman" panose="02020603050405020304" pitchFamily="18" charset="0"/>
              </a:rPr>
              <a:t> What helped you get through that challenge?</a:t>
            </a:r>
          </a:p>
          <a:p>
            <a:pPr marL="0" indent="0">
              <a:buNone/>
            </a:pPr>
            <a:endParaRPr lang="en-US" sz="3200" cap="none">
              <a:latin typeface="Times New Roman" panose="02020603050405020304" pitchFamily="18" charset="0"/>
              <a:cs typeface="Times New Roman" panose="02020603050405020304" pitchFamily="18" charset="0"/>
            </a:endParaRPr>
          </a:p>
          <a:p>
            <a:pPr marL="0" indent="0">
              <a:buNone/>
            </a:pPr>
            <a:r>
              <a:rPr lang="en-US" sz="3200">
                <a:latin typeface="Times New Roman" panose="02020603050405020304" pitchFamily="18" charset="0"/>
                <a:cs typeface="Times New Roman" panose="02020603050405020304" pitchFamily="18" charset="0"/>
              </a:rPr>
              <a:t>      </a:t>
            </a:r>
            <a:r>
              <a:rPr lang="en-US" sz="3200" cap="none">
                <a:latin typeface="Times New Roman" panose="02020603050405020304" pitchFamily="18" charset="0"/>
                <a:cs typeface="Times New Roman" panose="02020603050405020304" pitchFamily="18" charset="0"/>
              </a:rPr>
              <a:t>What did you learn about yourself as a result?</a:t>
            </a:r>
          </a:p>
          <a:p>
            <a:pPr marL="0" indent="0">
              <a:buNone/>
            </a:pPr>
            <a:endParaRPr lang="en-US" sz="3200" cap="none">
              <a:latin typeface="Times New Roman" panose="02020603050405020304" pitchFamily="18" charset="0"/>
              <a:cs typeface="Times New Roman" panose="02020603050405020304" pitchFamily="18" charset="0"/>
            </a:endParaRPr>
          </a:p>
          <a:p>
            <a:pPr marL="0" indent="0">
              <a:buNone/>
            </a:pPr>
            <a:endParaRPr lang="en-US" sz="3200" cap="none">
              <a:latin typeface="Times New Roman" panose="02020603050405020304" pitchFamily="18" charset="0"/>
              <a:cs typeface="Times New Roman" panose="02020603050405020304" pitchFamily="18" charset="0"/>
            </a:endParaRPr>
          </a:p>
        </p:txBody>
      </p:sp>
      <p:pic>
        <p:nvPicPr>
          <p:cNvPr id="11" name="Audio 10" descr=" This is a box with the controls for playing the video and for the volume control.">
            <a:hlinkClick r:id="" action="ppaction://media"/>
            <a:extLst>
              <a:ext uri="{FF2B5EF4-FFF2-40B4-BE49-F238E27FC236}">
                <a16:creationId xmlns:a16="http://schemas.microsoft.com/office/drawing/2014/main" id="{6C38C651-B4B0-4F5D-8835-BCEE60FE10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95552777"/>
      </p:ext>
    </p:extLst>
  </p:cSld>
  <p:clrMapOvr>
    <a:masterClrMapping/>
  </p:clrMapOvr>
  <mc:AlternateContent xmlns:mc="http://schemas.openxmlformats.org/markup-compatibility/2006" xmlns:p14="http://schemas.microsoft.com/office/powerpoint/2010/main">
    <mc:Choice Requires="p14">
      <p:transition spd="slow" p14:dur="2000" advTm="66528"/>
    </mc:Choice>
    <mc:Fallback xmlns="">
      <p:transition spd="slow" advTm="6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234409-255F-47E3-8D4F-5D1D096F9246}"/>
              </a:ext>
            </a:extLst>
          </p:cNvPr>
          <p:cNvSpPr>
            <a:spLocks noGrp="1"/>
          </p:cNvSpPr>
          <p:nvPr>
            <p:ph type="title"/>
          </p:nvPr>
        </p:nvSpPr>
        <p:spPr>
          <a:xfrm>
            <a:off x="827088" y="123825"/>
            <a:ext cx="10515600" cy="1325563"/>
          </a:xfrm>
        </p:spPr>
        <p:txBody>
          <a:bodyPr/>
          <a:lstStyle/>
          <a:p>
            <a:pPr algn="ctr"/>
            <a:r>
              <a:rPr lang="en-US" b="1">
                <a:latin typeface="Times New Roman" panose="02020603050405020304" pitchFamily="18" charset="0"/>
                <a:cs typeface="Times New Roman" panose="02020603050405020304" pitchFamily="18" charset="0"/>
              </a:rPr>
              <a:t>Take Action</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Situation Mastery</a:t>
            </a:r>
          </a:p>
        </p:txBody>
      </p:sp>
      <p:sp>
        <p:nvSpPr>
          <p:cNvPr id="5" name="Text Placeholder 4">
            <a:extLst>
              <a:ext uri="{FF2B5EF4-FFF2-40B4-BE49-F238E27FC236}">
                <a16:creationId xmlns:a16="http://schemas.microsoft.com/office/drawing/2014/main" id="{D3AAB270-AE93-443A-8815-7F1D3179ECC8}"/>
              </a:ext>
            </a:extLst>
          </p:cNvPr>
          <p:cNvSpPr>
            <a:spLocks noGrp="1"/>
          </p:cNvSpPr>
          <p:nvPr>
            <p:ph type="body" idx="1"/>
          </p:nvPr>
        </p:nvSpPr>
        <p:spPr>
          <a:xfrm>
            <a:off x="1122682" y="1449388"/>
            <a:ext cx="5157787" cy="823912"/>
          </a:xfrm>
        </p:spPr>
        <p:txBody>
          <a:bodyPr>
            <a:normAutofit/>
          </a:bodyPr>
          <a:lstStyle/>
          <a:p>
            <a:r>
              <a:rPr lang="en-US" sz="2800">
                <a:latin typeface="Times New Roman" panose="02020603050405020304" pitchFamily="18" charset="0"/>
                <a:cs typeface="Times New Roman" panose="02020603050405020304" pitchFamily="18" charset="0"/>
              </a:rPr>
              <a:t>Can be controlled</a:t>
            </a:r>
          </a:p>
        </p:txBody>
      </p:sp>
      <p:sp>
        <p:nvSpPr>
          <p:cNvPr id="10" name="Arrow: Down 9" descr="This is an arrow pointing down to the words &quot;take action.&quot;">
            <a:extLst>
              <a:ext uri="{FF2B5EF4-FFF2-40B4-BE49-F238E27FC236}">
                <a16:creationId xmlns:a16="http://schemas.microsoft.com/office/drawing/2014/main" id="{083EBA6A-8200-4858-B630-098AA38441A7}"/>
              </a:ext>
            </a:extLst>
          </p:cNvPr>
          <p:cNvSpPr/>
          <p:nvPr/>
        </p:nvSpPr>
        <p:spPr>
          <a:xfrm>
            <a:off x="1997394" y="226723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DD1EB678-CBD2-443C-964E-8B0D1938B905}"/>
              </a:ext>
            </a:extLst>
          </p:cNvPr>
          <p:cNvSpPr>
            <a:spLocks noGrp="1"/>
          </p:cNvSpPr>
          <p:nvPr>
            <p:ph sz="half" idx="2"/>
          </p:nvPr>
        </p:nvSpPr>
        <p:spPr>
          <a:xfrm>
            <a:off x="1109982" y="2966243"/>
            <a:ext cx="5157787" cy="3684588"/>
          </a:xfrm>
        </p:spPr>
        <p:txBody>
          <a:bodyPr/>
          <a:lstStyle/>
          <a:p>
            <a:pPr marL="0" indent="0">
              <a:buNone/>
            </a:pPr>
            <a:endParaRPr lang="en-US" b="1">
              <a:latin typeface="Times New Roman" panose="02020603050405020304" pitchFamily="18" charset="0"/>
              <a:cs typeface="Times New Roman" panose="02020603050405020304" pitchFamily="18" charset="0"/>
            </a:endParaRPr>
          </a:p>
          <a:p>
            <a:pPr marL="0" indent="0">
              <a:buNone/>
            </a:pPr>
            <a:r>
              <a:rPr lang="en-US" b="1">
                <a:latin typeface="Times New Roman" panose="02020603050405020304" pitchFamily="18" charset="0"/>
                <a:cs typeface="Times New Roman" panose="02020603050405020304" pitchFamily="18" charset="0"/>
              </a:rPr>
              <a:t>Take action:</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Situation Mastery</a:t>
            </a:r>
          </a:p>
          <a:p>
            <a:pPr marL="0" indent="0">
              <a:buNone/>
            </a:pPr>
            <a:endParaRPr lang="en-US" b="1">
              <a:latin typeface="Times New Roman" panose="02020603050405020304" pitchFamily="18" charset="0"/>
              <a:cs typeface="Times New Roman" panose="02020603050405020304" pitchFamily="18" charset="0"/>
            </a:endParaRPr>
          </a:p>
          <a:p>
            <a:pPr marL="0" indent="0">
              <a:buNone/>
            </a:pPr>
            <a:r>
              <a:rPr lang="en-US" b="1">
                <a:latin typeface="Times New Roman" panose="02020603050405020304" pitchFamily="18" charset="0"/>
                <a:cs typeface="Times New Roman" panose="02020603050405020304" pitchFamily="18" charset="0"/>
              </a:rPr>
              <a:t>Don’t act:</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Giving up			</a:t>
            </a:r>
          </a:p>
        </p:txBody>
      </p:sp>
      <p:sp>
        <p:nvSpPr>
          <p:cNvPr id="6" name="Text Placeholder 5">
            <a:extLst>
              <a:ext uri="{FF2B5EF4-FFF2-40B4-BE49-F238E27FC236}">
                <a16:creationId xmlns:a16="http://schemas.microsoft.com/office/drawing/2014/main" id="{206E6734-BA17-41CF-90B8-27564EDCDB9C}"/>
              </a:ext>
            </a:extLst>
          </p:cNvPr>
          <p:cNvSpPr>
            <a:spLocks noGrp="1"/>
          </p:cNvSpPr>
          <p:nvPr>
            <p:ph type="body" sz="quarter" idx="3"/>
          </p:nvPr>
        </p:nvSpPr>
        <p:spPr>
          <a:xfrm>
            <a:off x="6455094" y="1449388"/>
            <a:ext cx="5183188" cy="823912"/>
          </a:xfrm>
        </p:spPr>
        <p:txBody>
          <a:bodyPr vert="horz" lIns="91440" tIns="45720" rIns="91440" bIns="45720" rtlCol="0" anchor="b">
            <a:normAutofit/>
          </a:bodyPr>
          <a:lstStyle/>
          <a:p>
            <a:r>
              <a:rPr lang="en-US" sz="2800">
                <a:latin typeface="Times New Roman" panose="02020603050405020304" pitchFamily="18" charset="0"/>
                <a:cs typeface="Times New Roman" panose="02020603050405020304" pitchFamily="18" charset="0"/>
              </a:rPr>
              <a:t>Can’t be controlled</a:t>
            </a:r>
          </a:p>
        </p:txBody>
      </p:sp>
      <p:sp>
        <p:nvSpPr>
          <p:cNvPr id="11" name="Arrow: Down 10" descr="This is an arrow pointing down to the words &quot;take action.&quot;">
            <a:extLst>
              <a:ext uri="{FF2B5EF4-FFF2-40B4-BE49-F238E27FC236}">
                <a16:creationId xmlns:a16="http://schemas.microsoft.com/office/drawing/2014/main" id="{A255E7D1-5910-48F2-AEAB-4330B8E610D5}"/>
              </a:ext>
            </a:extLst>
          </p:cNvPr>
          <p:cNvSpPr/>
          <p:nvPr/>
        </p:nvSpPr>
        <p:spPr>
          <a:xfrm>
            <a:off x="7305994" y="2267237"/>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90426D29-B5EB-4FB5-BE72-8A5E6FE4B1C7}"/>
              </a:ext>
            </a:extLst>
          </p:cNvPr>
          <p:cNvSpPr>
            <a:spLocks noGrp="1"/>
          </p:cNvSpPr>
          <p:nvPr>
            <p:ph sz="quarter" idx="4"/>
          </p:nvPr>
        </p:nvSpPr>
        <p:spPr>
          <a:xfrm>
            <a:off x="6464618" y="2966243"/>
            <a:ext cx="5183188" cy="3684588"/>
          </a:xfrm>
        </p:spPr>
        <p:txBody>
          <a:bodyPr/>
          <a:lstStyle/>
          <a:p>
            <a:pPr marL="0" indent="0">
              <a:buNone/>
            </a:pPr>
            <a:endParaRPr lang="en-US" b="1">
              <a:latin typeface="Times New Roman" panose="02020603050405020304" pitchFamily="18" charset="0"/>
              <a:cs typeface="Times New Roman" panose="02020603050405020304" pitchFamily="18" charset="0"/>
            </a:endParaRPr>
          </a:p>
          <a:p>
            <a:pPr marL="0" indent="0">
              <a:buNone/>
            </a:pPr>
            <a:r>
              <a:rPr lang="en-US" b="1">
                <a:latin typeface="Times New Roman" panose="02020603050405020304" pitchFamily="18" charset="0"/>
                <a:cs typeface="Times New Roman" panose="02020603050405020304" pitchFamily="18" charset="0"/>
              </a:rPr>
              <a:t>Take action:</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Ceaseless striving</a:t>
            </a:r>
          </a:p>
          <a:p>
            <a:pPr marL="0" indent="0">
              <a:buNone/>
            </a:pPr>
            <a:endParaRPr lang="en-US" b="1">
              <a:latin typeface="Times New Roman" panose="02020603050405020304" pitchFamily="18" charset="0"/>
              <a:cs typeface="Times New Roman" panose="02020603050405020304" pitchFamily="18" charset="0"/>
            </a:endParaRPr>
          </a:p>
          <a:p>
            <a:pPr marL="0" indent="0">
              <a:buNone/>
            </a:pPr>
            <a:r>
              <a:rPr lang="en-US" b="1">
                <a:latin typeface="Times New Roman" panose="02020603050405020304" pitchFamily="18" charset="0"/>
                <a:cs typeface="Times New Roman" panose="02020603050405020304" pitchFamily="18" charset="0"/>
              </a:rPr>
              <a:t>Don’t act:</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Letting go</a:t>
            </a:r>
          </a:p>
        </p:txBody>
      </p:sp>
      <p:pic>
        <p:nvPicPr>
          <p:cNvPr id="17" name="Audio 16" descr="This is a box with the controls for playing the video and for the volume control.">
            <a:hlinkClick r:id="" action="ppaction://media"/>
            <a:extLst>
              <a:ext uri="{FF2B5EF4-FFF2-40B4-BE49-F238E27FC236}">
                <a16:creationId xmlns:a16="http://schemas.microsoft.com/office/drawing/2014/main" id="{94CDF5A9-D3EA-497B-9DFF-276C8BF341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cSld>
  <p:clrMapOvr>
    <a:masterClrMapping/>
  </p:clrMapOvr>
  <p:transition advTm="1452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DF637-DA74-444D-AA12-C36378760C88}"/>
              </a:ext>
            </a:extLst>
          </p:cNvPr>
          <p:cNvSpPr>
            <a:spLocks noGrp="1"/>
          </p:cNvSpPr>
          <p:nvPr>
            <p:ph type="title"/>
          </p:nvPr>
        </p:nvSpPr>
        <p:spPr/>
        <p:txBody>
          <a:bodyPr/>
          <a:lstStyle/>
          <a:p>
            <a:pPr algn="ctr"/>
            <a:r>
              <a:rPr lang="en-US" b="1">
                <a:latin typeface="Times New Roman" panose="02020603050405020304" pitchFamily="18" charset="0"/>
                <a:cs typeface="Times New Roman" panose="02020603050405020304" pitchFamily="18" charset="0"/>
              </a:rPr>
              <a:t>Stay Connected – Nurture Relationships</a:t>
            </a:r>
            <a:br>
              <a:rPr lang="en-US" b="1">
                <a:latin typeface="Times New Roman" panose="02020603050405020304" pitchFamily="18" charset="0"/>
                <a:cs typeface="Times New Roman" panose="02020603050405020304" pitchFamily="18" charset="0"/>
              </a:rPr>
            </a:br>
            <a:r>
              <a:rPr lang="en-US" b="1">
                <a:latin typeface="Times New Roman" panose="02020603050405020304" pitchFamily="18" charset="0"/>
                <a:cs typeface="Times New Roman" panose="02020603050405020304" pitchFamily="18" charset="0"/>
              </a:rPr>
              <a:t>Support System</a:t>
            </a:r>
          </a:p>
        </p:txBody>
      </p:sp>
      <p:sp>
        <p:nvSpPr>
          <p:cNvPr id="3" name="Content Placeholder 2">
            <a:extLst>
              <a:ext uri="{FF2B5EF4-FFF2-40B4-BE49-F238E27FC236}">
                <a16:creationId xmlns:a16="http://schemas.microsoft.com/office/drawing/2014/main" id="{588E0F98-CD81-4DC1-A3D6-017CACF35E8A}"/>
              </a:ext>
            </a:extLst>
          </p:cNvPr>
          <p:cNvSpPr>
            <a:spLocks noGrp="1"/>
          </p:cNvSpPr>
          <p:nvPr>
            <p:ph sz="half" idx="1"/>
          </p:nvPr>
        </p:nvSpPr>
        <p:spPr>
          <a:xfrm>
            <a:off x="1151708" y="1744662"/>
            <a:ext cx="5181600" cy="4351338"/>
          </a:xfrm>
        </p:spPr>
        <p:txBody>
          <a:bodyPr/>
          <a:lstStyle/>
          <a:p>
            <a:pPr marL="0" indent="0">
              <a:buNone/>
            </a:pPr>
            <a:r>
              <a:rPr lang="en-US">
                <a:latin typeface="Times New Roman" panose="02020603050405020304" pitchFamily="18" charset="0"/>
                <a:cs typeface="Times New Roman" panose="02020603050405020304" pitchFamily="18" charset="0"/>
              </a:rPr>
              <a:t>Where our support system comes from:</a:t>
            </a:r>
          </a:p>
          <a:p>
            <a:r>
              <a:rPr lang="en-US">
                <a:latin typeface="Times New Roman" panose="02020603050405020304" pitchFamily="18" charset="0"/>
                <a:cs typeface="Times New Roman" panose="02020603050405020304" pitchFamily="18" charset="0"/>
              </a:rPr>
              <a:t>Family</a:t>
            </a:r>
          </a:p>
          <a:p>
            <a:r>
              <a:rPr lang="en-US">
                <a:latin typeface="Times New Roman" panose="02020603050405020304" pitchFamily="18" charset="0"/>
                <a:cs typeface="Times New Roman" panose="02020603050405020304" pitchFamily="18" charset="0"/>
              </a:rPr>
              <a:t>Friends	</a:t>
            </a:r>
          </a:p>
          <a:p>
            <a:r>
              <a:rPr lang="en-US">
                <a:latin typeface="Times New Roman" panose="02020603050405020304" pitchFamily="18" charset="0"/>
                <a:cs typeface="Times New Roman" panose="02020603050405020304" pitchFamily="18" charset="0"/>
              </a:rPr>
              <a:t>Coworkers</a:t>
            </a:r>
          </a:p>
        </p:txBody>
      </p:sp>
      <p:pic>
        <p:nvPicPr>
          <p:cNvPr id="6" name="Picture 5" descr="This is a group of figures who are holding hands while forming a circle.  It is used to illustrate a support system.">
            <a:extLst>
              <a:ext uri="{FF2B5EF4-FFF2-40B4-BE49-F238E27FC236}">
                <a16:creationId xmlns:a16="http://schemas.microsoft.com/office/drawing/2014/main" id="{0F49DA0F-9268-4907-A25D-638A79D8E4E7}"/>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016561" y="4158106"/>
            <a:ext cx="3001929" cy="1991868"/>
          </a:xfrm>
          <a:prstGeom prst="rect">
            <a:avLst/>
          </a:prstGeom>
        </p:spPr>
      </p:pic>
      <p:sp>
        <p:nvSpPr>
          <p:cNvPr id="4" name="Content Placeholder 3">
            <a:extLst>
              <a:ext uri="{FF2B5EF4-FFF2-40B4-BE49-F238E27FC236}">
                <a16:creationId xmlns:a16="http://schemas.microsoft.com/office/drawing/2014/main" id="{D3742A2E-1E3E-49C2-8907-CB95AEC12D92}"/>
              </a:ext>
            </a:extLst>
          </p:cNvPr>
          <p:cNvSpPr>
            <a:spLocks noGrp="1"/>
          </p:cNvSpPr>
          <p:nvPr>
            <p:ph sz="half" idx="2"/>
          </p:nvPr>
        </p:nvSpPr>
        <p:spPr>
          <a:xfrm>
            <a:off x="6485708" y="1744662"/>
            <a:ext cx="5181600" cy="4351338"/>
          </a:xfrm>
        </p:spPr>
        <p:txBody>
          <a:bodyPr/>
          <a:lstStyle/>
          <a:p>
            <a:pPr marL="0" indent="0">
              <a:buNone/>
            </a:pPr>
            <a:r>
              <a:rPr lang="en-US">
                <a:latin typeface="Times New Roman" panose="02020603050405020304" pitchFamily="18" charset="0"/>
                <a:cs typeface="Times New Roman" panose="02020603050405020304" pitchFamily="18" charset="0"/>
              </a:rPr>
              <a:t>Roles they can play:</a:t>
            </a:r>
          </a:p>
          <a:p>
            <a:r>
              <a:rPr lang="en-US">
                <a:latin typeface="Times New Roman" panose="02020603050405020304" pitchFamily="18" charset="0"/>
                <a:cs typeface="Times New Roman" panose="02020603050405020304" pitchFamily="18" charset="0"/>
              </a:rPr>
              <a:t>Confidant</a:t>
            </a:r>
          </a:p>
          <a:p>
            <a:r>
              <a:rPr lang="en-US">
                <a:latin typeface="Times New Roman" panose="02020603050405020304" pitchFamily="18" charset="0"/>
                <a:cs typeface="Times New Roman" panose="02020603050405020304" pitchFamily="18" charset="0"/>
              </a:rPr>
              <a:t>Challenger</a:t>
            </a:r>
          </a:p>
          <a:p>
            <a:r>
              <a:rPr lang="en-US">
                <a:latin typeface="Times New Roman" panose="02020603050405020304" pitchFamily="18" charset="0"/>
                <a:cs typeface="Times New Roman" panose="02020603050405020304" pitchFamily="18" charset="0"/>
              </a:rPr>
              <a:t>Fun</a:t>
            </a:r>
          </a:p>
          <a:p>
            <a:r>
              <a:rPr lang="en-US">
                <a:latin typeface="Times New Roman" panose="02020603050405020304" pitchFamily="18" charset="0"/>
                <a:cs typeface="Times New Roman" panose="02020603050405020304" pitchFamily="18" charset="0"/>
              </a:rPr>
              <a:t>Chicken soup</a:t>
            </a:r>
          </a:p>
          <a:p>
            <a:r>
              <a:rPr lang="en-US">
                <a:latin typeface="Times New Roman" panose="02020603050405020304" pitchFamily="18" charset="0"/>
                <a:cs typeface="Times New Roman" panose="02020603050405020304" pitchFamily="18" charset="0"/>
              </a:rPr>
              <a:t>Mentor</a:t>
            </a:r>
          </a:p>
          <a:p>
            <a:r>
              <a:rPr lang="en-US">
                <a:latin typeface="Times New Roman" panose="02020603050405020304" pitchFamily="18" charset="0"/>
                <a:cs typeface="Times New Roman" panose="02020603050405020304" pitchFamily="18" charset="0"/>
              </a:rPr>
              <a:t>Spirituality</a:t>
            </a:r>
          </a:p>
          <a:p>
            <a:r>
              <a:rPr lang="en-US">
                <a:latin typeface="Times New Roman" panose="02020603050405020304" pitchFamily="18" charset="0"/>
                <a:cs typeface="Times New Roman" panose="02020603050405020304" pitchFamily="18" charset="0"/>
              </a:rPr>
              <a:t>Drainer</a:t>
            </a:r>
          </a:p>
        </p:txBody>
      </p:sp>
      <p:pic>
        <p:nvPicPr>
          <p:cNvPr id="12" name="Audio 11" descr=" This is a box with the controls for playing the video and for the volume control.">
            <a:hlinkClick r:id="" action="ppaction://media"/>
            <a:extLst>
              <a:ext uri="{FF2B5EF4-FFF2-40B4-BE49-F238E27FC236}">
                <a16:creationId xmlns:a16="http://schemas.microsoft.com/office/drawing/2014/main" id="{573DA11D-AB19-4852-902E-29842079A2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45118119"/>
      </p:ext>
    </p:extLst>
  </p:cSld>
  <p:clrMapOvr>
    <a:masterClrMapping/>
  </p:clrMapOvr>
  <mc:AlternateContent xmlns:mc="http://schemas.openxmlformats.org/markup-compatibility/2006" xmlns:p14="http://schemas.microsoft.com/office/powerpoint/2010/main">
    <mc:Choice Requires="p14">
      <p:transition spd="slow" p14:dur="2000" advTm="128351"/>
    </mc:Choice>
    <mc:Fallback xmlns="">
      <p:transition spd="slow" advTm="128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1D98-FBB1-47F6-B21E-2F3EEFC5DA1A}"/>
              </a:ext>
            </a:extLst>
          </p:cNvPr>
          <p:cNvSpPr>
            <a:spLocks noGrp="1"/>
          </p:cNvSpPr>
          <p:nvPr>
            <p:ph type="title"/>
          </p:nvPr>
        </p:nvSpPr>
        <p:spPr>
          <a:xfrm>
            <a:off x="422563" y="396081"/>
            <a:ext cx="10515600" cy="1325563"/>
          </a:xfrm>
        </p:spPr>
        <p:txBody>
          <a:bodyPr/>
          <a:lstStyle/>
          <a:p>
            <a:pPr algn="ctr"/>
            <a:r>
              <a:rPr lang="en-US" b="1">
                <a:latin typeface="Times New Roman" panose="02020603050405020304" pitchFamily="18" charset="0"/>
                <a:cs typeface="Times New Roman" panose="02020603050405020304" pitchFamily="18" charset="0"/>
              </a:rPr>
              <a:t>Have a Sense of Purpose</a:t>
            </a:r>
          </a:p>
        </p:txBody>
      </p:sp>
      <p:sp>
        <p:nvSpPr>
          <p:cNvPr id="4" name="Content Placeholder 3">
            <a:extLst>
              <a:ext uri="{FF2B5EF4-FFF2-40B4-BE49-F238E27FC236}">
                <a16:creationId xmlns:a16="http://schemas.microsoft.com/office/drawing/2014/main" id="{96DB066A-3232-4C0A-B554-6F8B836EAEB5}"/>
              </a:ext>
            </a:extLst>
          </p:cNvPr>
          <p:cNvSpPr>
            <a:spLocks noGrp="1"/>
          </p:cNvSpPr>
          <p:nvPr>
            <p:ph idx="1"/>
          </p:nvPr>
        </p:nvSpPr>
        <p:spPr>
          <a:xfrm>
            <a:off x="580430" y="2110581"/>
            <a:ext cx="10515600" cy="4351338"/>
          </a:xfrm>
        </p:spPr>
        <p:txBody>
          <a:bodyPr>
            <a:normAutofit/>
          </a:bodyPr>
          <a:lstStyle/>
          <a:p>
            <a:pPr marL="0" indent="0" algn="ctr">
              <a:buNone/>
            </a:pPr>
            <a:r>
              <a:rPr lang="en-US" sz="3600" b="1">
                <a:latin typeface="Times New Roman" panose="02020603050405020304" pitchFamily="18" charset="0"/>
                <a:ea typeface="Calibri" panose="020F0502020204030204" pitchFamily="34" charset="0"/>
                <a:cs typeface="Times New Roman" panose="02020603050405020304" pitchFamily="18" charset="0"/>
              </a:rPr>
              <a:t>Here are s</a:t>
            </a:r>
            <a:r>
              <a:rPr lang="en-US" sz="3600" b="1">
                <a:latin typeface="Times New Roman" panose="02020603050405020304" pitchFamily="18" charset="0"/>
                <a:ea typeface="Times New Roman" panose="02020603050405020304" pitchFamily="18" charset="0"/>
                <a:cs typeface="Times New Roman" panose="02020603050405020304" pitchFamily="18" charset="0"/>
              </a:rPr>
              <a:t>ome questions to consider when thinking about your </a:t>
            </a:r>
            <a:r>
              <a:rPr lang="en-US" sz="3600" b="1">
                <a:latin typeface="Times New Roman" panose="02020603050405020304" pitchFamily="18" charset="0"/>
                <a:ea typeface="Calibri" panose="020F0502020204030204" pitchFamily="34" charset="0"/>
                <a:cs typeface="Times New Roman" panose="02020603050405020304" pitchFamily="18" charset="0"/>
              </a:rPr>
              <a:t>purpose:</a:t>
            </a:r>
          </a:p>
          <a:p>
            <a:pPr marL="0" indent="0">
              <a:buNone/>
            </a:pPr>
            <a:br>
              <a:rPr lang="en-US" sz="3200">
                <a:latin typeface="Times New Roman" panose="02020603050405020304" pitchFamily="18" charset="0"/>
                <a:ea typeface="Calibri" panose="020F0502020204030204" pitchFamily="34" charset="0"/>
                <a:cs typeface="Times New Roman" panose="02020603050405020304" pitchFamily="18" charset="0"/>
              </a:rPr>
            </a:br>
            <a:r>
              <a:rPr lang="en-US">
                <a:latin typeface="Times New Roman" panose="02020603050405020304" pitchFamily="18" charset="0"/>
                <a:ea typeface="Calibri" panose="020F0502020204030204" pitchFamily="34" charset="0"/>
                <a:cs typeface="Times New Roman" panose="02020603050405020304" pitchFamily="18" charset="0"/>
              </a:rPr>
              <a:t>What brings pleasure and meaning to your world?  </a:t>
            </a:r>
            <a:br>
              <a:rPr lang="en-US">
                <a:latin typeface="Times New Roman" panose="02020603050405020304" pitchFamily="18" charset="0"/>
                <a:ea typeface="Calibri" panose="020F0502020204030204" pitchFamily="34" charset="0"/>
                <a:cs typeface="Times New Roman" panose="02020603050405020304" pitchFamily="18" charset="0"/>
              </a:rPr>
            </a:br>
            <a:r>
              <a:rPr lang="en-US">
                <a:latin typeface="Times New Roman" panose="02020603050405020304" pitchFamily="18" charset="0"/>
                <a:ea typeface="Calibri" panose="020F0502020204030204" pitchFamily="34" charset="0"/>
                <a:cs typeface="Times New Roman" panose="02020603050405020304" pitchFamily="18" charset="0"/>
              </a:rPr>
              <a:t>What do you love to do; what matters to you?</a:t>
            </a:r>
            <a:br>
              <a:rPr lang="en-US">
                <a:latin typeface="Times New Roman" panose="02020603050405020304" pitchFamily="18" charset="0"/>
                <a:ea typeface="Calibri" panose="020F0502020204030204" pitchFamily="34" charset="0"/>
                <a:cs typeface="Times New Roman" panose="02020603050405020304" pitchFamily="18" charset="0"/>
              </a:rPr>
            </a:br>
            <a:r>
              <a:rPr lang="en-US">
                <a:latin typeface="Times New Roman" panose="02020603050405020304" pitchFamily="18" charset="0"/>
                <a:ea typeface="Calibri" panose="020F0502020204030204" pitchFamily="34" charset="0"/>
                <a:cs typeface="Times New Roman" panose="02020603050405020304" pitchFamily="18" charset="0"/>
              </a:rPr>
              <a:t>What energizes you?</a:t>
            </a:r>
            <a:br>
              <a:rPr lang="en-US">
                <a:latin typeface="Times New Roman" panose="02020603050405020304" pitchFamily="18" charset="0"/>
                <a:ea typeface="Calibri" panose="020F0502020204030204" pitchFamily="34" charset="0"/>
                <a:cs typeface="Times New Roman" panose="02020603050405020304" pitchFamily="18" charset="0"/>
              </a:rPr>
            </a:br>
            <a:r>
              <a:rPr lang="en-US">
                <a:latin typeface="Times New Roman" panose="02020603050405020304" pitchFamily="18" charset="0"/>
                <a:ea typeface="Calibri" panose="020F0502020204030204" pitchFamily="34" charset="0"/>
                <a:cs typeface="Times New Roman" panose="02020603050405020304" pitchFamily="18" charset="0"/>
              </a:rPr>
              <a:t>What contribution do you want to make?</a:t>
            </a:r>
            <a:br>
              <a:rPr lang="en-US">
                <a:latin typeface="Times New Roman" panose="02020603050405020304" pitchFamily="18" charset="0"/>
                <a:ea typeface="Calibri" panose="020F0502020204030204" pitchFamily="34" charset="0"/>
                <a:cs typeface="Times New Roman" panose="02020603050405020304" pitchFamily="18" charset="0"/>
              </a:rPr>
            </a:br>
            <a:r>
              <a:rPr lang="en-US">
                <a:latin typeface="Times New Roman" panose="02020603050405020304" pitchFamily="18" charset="0"/>
                <a:ea typeface="Calibri" panose="020F0502020204030204" pitchFamily="34" charset="0"/>
                <a:cs typeface="Times New Roman" panose="02020603050405020304" pitchFamily="18" charset="0"/>
              </a:rPr>
              <a:t>What do others tell you they appreciate about you?</a:t>
            </a:r>
            <a:endParaRPr lang="en-US">
              <a:latin typeface="Times New Roman" panose="02020603050405020304" pitchFamily="18" charset="0"/>
              <a:cs typeface="Times New Roman" panose="02020603050405020304" pitchFamily="18" charset="0"/>
            </a:endParaRPr>
          </a:p>
          <a:p>
            <a:endParaRPr lang="en-US" sz="3200"/>
          </a:p>
        </p:txBody>
      </p:sp>
      <p:pic>
        <p:nvPicPr>
          <p:cNvPr id="10" name="Audio 9" descr=" This is a box with the controls for playing the video and for the volume control.">
            <a:hlinkClick r:id="" action="ppaction://media"/>
            <a:extLst>
              <a:ext uri="{FF2B5EF4-FFF2-40B4-BE49-F238E27FC236}">
                <a16:creationId xmlns:a16="http://schemas.microsoft.com/office/drawing/2014/main" id="{1F12C58E-236C-49A8-9D06-C7ED40ECE8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70691039"/>
      </p:ext>
    </p:extLst>
  </p:cSld>
  <p:clrMapOvr>
    <a:masterClrMapping/>
  </p:clrMapOvr>
  <mc:AlternateContent xmlns:mc="http://schemas.openxmlformats.org/markup-compatibility/2006" xmlns:p14="http://schemas.microsoft.com/office/powerpoint/2010/main">
    <mc:Choice Requires="p14">
      <p:transition spd="slow" p14:dur="2000" advTm="50424"/>
    </mc:Choice>
    <mc:Fallback xmlns="">
      <p:transition spd="slow" advTm="50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2243B3-B163-4A86-B406-5357067B0A3A}"/>
              </a:ext>
            </a:extLst>
          </p:cNvPr>
          <p:cNvSpPr>
            <a:spLocks noGrp="1"/>
          </p:cNvSpPr>
          <p:nvPr>
            <p:ph type="title"/>
          </p:nvPr>
        </p:nvSpPr>
        <p:spPr/>
        <p:txBody>
          <a:bodyPr>
            <a:normAutofit/>
          </a:bodyPr>
          <a:lstStyle/>
          <a:p>
            <a:pPr algn="ctr"/>
            <a:r>
              <a:rPr lang="en-US" sz="5400" b="1">
                <a:latin typeface="Times New Roman" panose="02020603050405020304" pitchFamily="18" charset="0"/>
                <a:cs typeface="Times New Roman" panose="02020603050405020304" pitchFamily="18" charset="0"/>
              </a:rPr>
              <a:t>  Keep laughing</a:t>
            </a:r>
          </a:p>
        </p:txBody>
      </p:sp>
      <p:sp>
        <p:nvSpPr>
          <p:cNvPr id="6" name="Content Placeholder 5">
            <a:extLst>
              <a:ext uri="{FF2B5EF4-FFF2-40B4-BE49-F238E27FC236}">
                <a16:creationId xmlns:a16="http://schemas.microsoft.com/office/drawing/2014/main" id="{13E60F55-2E08-427E-9AF0-F8347B55D896}"/>
              </a:ext>
            </a:extLst>
          </p:cNvPr>
          <p:cNvSpPr>
            <a:spLocks noGrp="1"/>
          </p:cNvSpPr>
          <p:nvPr>
            <p:ph idx="1"/>
          </p:nvPr>
        </p:nvSpPr>
        <p:spPr>
          <a:xfrm rot="20958261">
            <a:off x="3246012" y="2740962"/>
            <a:ext cx="5654115" cy="2105780"/>
          </a:xfrm>
        </p:spPr>
        <p:txBody>
          <a:bodyPr>
            <a:normAutofit/>
          </a:bodyPr>
          <a:lstStyle/>
          <a:p>
            <a:pPr marL="0" indent="0">
              <a:buNone/>
            </a:pPr>
            <a:r>
              <a:rPr lang="en-US" sz="4400" b="1">
                <a:latin typeface="Times New Roman" panose="02020603050405020304" pitchFamily="18" charset="0"/>
                <a:cs typeface="Times New Roman" panose="02020603050405020304" pitchFamily="18" charset="0"/>
              </a:rPr>
              <a:t>Laughter,   </a:t>
            </a:r>
          </a:p>
          <a:p>
            <a:pPr marL="0" indent="0">
              <a:buNone/>
            </a:pPr>
            <a:r>
              <a:rPr lang="en-US" sz="4400" b="1">
                <a:latin typeface="Times New Roman" panose="02020603050405020304" pitchFamily="18" charset="0"/>
                <a:cs typeface="Times New Roman" panose="02020603050405020304" pitchFamily="18" charset="0"/>
              </a:rPr>
              <a:t>   the best medicine</a:t>
            </a:r>
          </a:p>
        </p:txBody>
      </p:sp>
      <p:pic>
        <p:nvPicPr>
          <p:cNvPr id="9" name="Picture 8" descr="This is a large, yellow circle laughing.">
            <a:extLst>
              <a:ext uri="{FF2B5EF4-FFF2-40B4-BE49-F238E27FC236}">
                <a16:creationId xmlns:a16="http://schemas.microsoft.com/office/drawing/2014/main" id="{76D5D3C4-2A3D-40F3-8E4C-5CBC00AEF57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rot="1613447">
            <a:off x="9436100" y="562823"/>
            <a:ext cx="1993900" cy="1997021"/>
          </a:xfrm>
          <a:prstGeom prst="rect">
            <a:avLst/>
          </a:prstGeom>
        </p:spPr>
      </p:pic>
      <p:pic>
        <p:nvPicPr>
          <p:cNvPr id="14" name="Picture 13" descr="These are three cartoon figures who are laughing.  One is rolling on the floor and the other two are holding their sides.">
            <a:extLst>
              <a:ext uri="{FF2B5EF4-FFF2-40B4-BE49-F238E27FC236}">
                <a16:creationId xmlns:a16="http://schemas.microsoft.com/office/drawing/2014/main" id="{EA39417C-4B42-4A19-9C22-A0E28B49944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rot="20993233">
            <a:off x="457200" y="3429000"/>
            <a:ext cx="1813141" cy="1987901"/>
          </a:xfrm>
          <a:prstGeom prst="rect">
            <a:avLst/>
          </a:prstGeom>
        </p:spPr>
      </p:pic>
      <p:pic>
        <p:nvPicPr>
          <p:cNvPr id="7" name="Audio 6" descr=" This is a box with the controls for playing the video and for the volume control.">
            <a:hlinkClick r:id="" action="ppaction://media"/>
            <a:extLst>
              <a:ext uri="{FF2B5EF4-FFF2-40B4-BE49-F238E27FC236}">
                <a16:creationId xmlns:a16="http://schemas.microsoft.com/office/drawing/2014/main" id="{7E5F48C4-5ACD-4B2E-84AC-9F6E4CFDDB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9362827"/>
      </p:ext>
    </p:extLst>
  </p:cSld>
  <p:clrMapOvr>
    <a:masterClrMapping/>
  </p:clrMapOvr>
  <p:transition spd="slow" advTm="219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16405D823B724CADB632771F2F0909" ma:contentTypeVersion="10" ma:contentTypeDescription="Create a new document." ma:contentTypeScope="" ma:versionID="1e16f1210b153b985235b8714ea6ba64">
  <xsd:schema xmlns:xsd="http://www.w3.org/2001/XMLSchema" xmlns:xs="http://www.w3.org/2001/XMLSchema" xmlns:p="http://schemas.microsoft.com/office/2006/metadata/properties" xmlns:ns3="b365136a-f652-47c1-b153-8f7ee6b0bcfd" xmlns:ns4="5d2e40ec-1a74-4e76-b702-f3df2b3e7f36" targetNamespace="http://schemas.microsoft.com/office/2006/metadata/properties" ma:root="true" ma:fieldsID="3491c263881c369df9a8043397b894c3" ns3:_="" ns4:_="">
    <xsd:import namespace="b365136a-f652-47c1-b153-8f7ee6b0bcfd"/>
    <xsd:import namespace="5d2e40ec-1a74-4e76-b702-f3df2b3e7f3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65136a-f652-47c1-b153-8f7ee6b0bc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2e40ec-1a74-4e76-b702-f3df2b3e7f36"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59F57DA-B5DE-4640-8C13-FA9AFB0F400B}">
  <ds:schemaRefs>
    <ds:schemaRef ds:uri="http://schemas.microsoft.com/sharepoint/v3/contenttype/forms"/>
  </ds:schemaRefs>
</ds:datastoreItem>
</file>

<file path=customXml/itemProps2.xml><?xml version="1.0" encoding="utf-8"?>
<ds:datastoreItem xmlns:ds="http://schemas.openxmlformats.org/officeDocument/2006/customXml" ds:itemID="{B733C905-4A1A-42A4-97FE-B6C4FBDDE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65136a-f652-47c1-b153-8f7ee6b0bcfd"/>
    <ds:schemaRef ds:uri="5d2e40ec-1a74-4e76-b702-f3df2b3e7f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A194CEC-CC46-47A4-960B-A306928205D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2341</Words>
  <Application>Microsoft Office PowerPoint</Application>
  <PresentationFormat>Widescreen</PresentationFormat>
  <Paragraphs>213</Paragraphs>
  <Slides>14</Slides>
  <Notes>14</Notes>
  <HiddenSlides>0</HiddenSlides>
  <MMClips>14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Symbol</vt:lpstr>
      <vt:lpstr>Times New Roman</vt:lpstr>
      <vt:lpstr>Office Theme</vt:lpstr>
      <vt:lpstr>BUILDING RESILIENCY</vt:lpstr>
      <vt:lpstr>What is Resiliency?</vt:lpstr>
      <vt:lpstr>10 Tips for Building Resilience</vt:lpstr>
      <vt:lpstr>10 Tips for Building Resilience - Continued</vt:lpstr>
      <vt:lpstr>A Closer Look at a Few of the Tips:</vt:lpstr>
      <vt:lpstr>Take Action Situation Mastery</vt:lpstr>
      <vt:lpstr>Stay Connected – Nurture Relationships Support System</vt:lpstr>
      <vt:lpstr>Have a Sense of Purpose</vt:lpstr>
      <vt:lpstr>  Keep laughing</vt:lpstr>
      <vt:lpstr>The Benefits of Laughter   Short Term Effects</vt:lpstr>
      <vt:lpstr>The Benefits of Laughter   Long Term Effects</vt:lpstr>
      <vt:lpstr>Choices in Life</vt:lpstr>
      <vt:lpstr>Summing It Up Building Resiliency</vt:lpstr>
      <vt:lpstr>Don’t Forget,  Living Resources Has Many Services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dc:creator>
  <cp:lastModifiedBy>Carnes, Kathleen D</cp:lastModifiedBy>
  <cp:revision>1</cp:revision>
  <dcterms:created xsi:type="dcterms:W3CDTF">2014-09-12T17:25:11Z</dcterms:created>
  <dcterms:modified xsi:type="dcterms:W3CDTF">2020-04-22T14:27:45Z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0x0101006216405D823B724CADB632771F2F0909</vt:lpwstr>
  </property>
</Properties>
</file>